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notesSlides/notesSlide2.xml" ContentType="application/vnd.openxmlformats-officedocument.presentationml.notesSlide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7556500" cy="10693400"/>
  <p:notesSz cx="7556500" cy="106934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30" d="100"/>
          <a:sy n="130" d="100"/>
        </p:scale>
        <p:origin x="734" y="-2299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0:56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339 1 5353 0 0,'-13'7'1548'0'0,"11"-6"-1197"0"0,1 0 1 0 0,-1 0-1 0 0,1 0 0 0 0,-1 0 1 0 0,1 0-1 0 0,-1-1 0 0 0,1 1 1 0 0,-1-1-1 0 0,0 1 1 0 0,1-1-1 0 0,-1 0 0 0 0,0 1 1 0 0,1-1-1 0 0,-1 0 0 0 0,0 0 1 0 0,0 0-1 0 0,1 0 1 0 0,-1-1-1 0 0,-3 0 0 0 0,-7 0 551 0 0,0 0-1 0 0,0 0 1 0 0,0 1-1 0 0,0 1 1 0 0,-21 3 0 0 0,-60 17 1867 0 0,87-20-2704 0 0,1 1 0 0 0,-1 0-1 0 0,1 0 1 0 0,-1 0 0 0 0,1 1-1 0 0,0 0 1 0 0,0 0 0 0 0,0 0-1 0 0,1 1 1 0 0,-1 0-1 0 0,1 0 1 0 0,-1 0 0 0 0,1 0-1 0 0,1 0 1 0 0,-1 1 0 0 0,1 0-1 0 0,-4 5 1 0 0,4-3-73 0 0,0-1 0 0 0,1 1 0 0 0,0 0 0 0 0,0 0 0 0 0,0 0 0 0 0,1 1 0 0 0,0-1 0 0 0,0 0 0 0 0,1 1-1 0 0,0-1 1 0 0,0 0 0 0 0,1 0 0 0 0,2 10 0 0 0,-1-5 3 0 0,1 0-1 0 0,1 0 1 0 0,-1-1 0 0 0,2 0-1 0 0,0 0 1 0 0,0 0-1 0 0,11 16 1 0 0,3-2-140 0 0,33 37 0 0 0,-21-28-338 0 0,-19-17-286 0 0,-10-14 53 0 0,0 0 0 0 0,0 1 0 0 0,1-1 0 0 0,-1 0 0 0 0,1 0 0 0 0,0 0 0 0 0,5 4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1:00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13107 0 0,'3'-1'1092'0'0,"0"0"0"0"0,0 0 0 0 0,1 1 0 0 0,-1-1 1 0 0,0 1-1 0 0,0 0 0 0 0,0 0 0 0 0,6 1 0 0 0,-7-1-971 0 0,-1 1 0 0 0,0-1-1 0 0,0 1 1 0 0,0-1 0 0 0,0 1-1 0 0,0 0 1 0 0,0-1 0 0 0,0 1 0 0 0,0 0-1 0 0,0 0 1 0 0,0 0 0 0 0,0-1-1 0 0,-1 1 1 0 0,1 0 0 0 0,0 0-1 0 0,-1 0 1 0 0,1 1 0 0 0,0-1-1 0 0,-1 0 1 0 0,1 0 0 0 0,-1 0-1 0 0,1 2 1 0 0,-7-21-14932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0:51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0 410 7114 0 0,'1'-22'7594'0'0,"11"-2"-3599"0"0,26-20-2071 0 0,-17 20-1342 0 0,9-19-853 0 0,-2-1 0 0 0,-3-1 0 0 0,28-67 1 0 0,-50 107-387 0 0,14-28-759 0 0,-5 21-1160 0 0,-12 12 2301 0 0,1 0 0 0 0,-1-1 0 0 0,1 1 0 0 0,-1 0-1 0 0,1 0 1 0 0,0 0 0 0 0,-1-1 0 0 0,1 1 0 0 0,-1 0 0 0 0,1 0-1 0 0,0 0 1 0 0,-1 0 0 0 0,1 0 0 0 0,-1 0 0 0 0,1 0-1 0 0,0 0 1 0 0,-1 0 0 0 0,1 1 0 0 0,-1-1 0 0 0,1 0 0 0 0,1 1-1 0 0,4 5-3343 0 0,-11 4 1694 0 0,5-6-442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0:51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45 4129 0 0,'2'8'3900'0'0,"-2"-7"-3638"0"0,0 0 0 0 0,0 0 0 0 0,1 0 0 0 0,-1 0 0 0 0,0 0 0 0 0,0 0 0 0 0,0 0 0 0 0,0 0 0 0 0,0 0 0 0 0,0 0 0 0 0,0 0 0 0 0,-1 0-1 0 0,1 0 1 0 0,0 0 0 0 0,-1 0 0 0 0,1 0 0 0 0,-1 2 0 0 0,-3 4 665 0 0,-1 1-1 0 0,0-1 0 0 0,0 0 1 0 0,-8 7-1 0 0,10-12-811 0 0,0 1 0 0 0,1 0 0 0 0,-1 0 0 0 0,0 0 0 0 0,1 0-1 0 0,0 1 1 0 0,0-1 0 0 0,0 1 0 0 0,0-1 0 0 0,0 1 0 0 0,1-1-1 0 0,-1 1 1 0 0,1 0 0 0 0,0 0 0 0 0,0 0 0 0 0,1 0 0 0 0,-1 0-1 0 0,1 0 1 0 0,0 0 0 0 0,0 0 0 0 0,0 0 0 0 0,1 7 0 0 0,1-7-128 0 0,-1 1 0 0 0,1 0 0 0 0,0-1 0 0 0,0 0 0 0 0,0 1 0 0 0,0-1 0 0 0,1 0 0 0 0,0 0 0 0 0,0 0 0 0 0,0-1 0 0 0,0 1 0 0 0,0-1 0 0 0,1 1 0 0 0,0-1 0 0 0,-1 0 0 0 0,1-1 0 0 0,0 1 0 0 0,1-1 0 0 0,-1 1 0 0 0,0-1 0 0 0,1 0 0 0 0,-1-1 0 0 0,1 1 1 0 0,0-1-1 0 0,-1 0 0 0 0,10 1 0 0 0,-10-2-6 0 0,-1 1 1 0 0,1-1-1 0 0,0 0 1 0 0,0-1 0 0 0,0 1-1 0 0,-1 0 1 0 0,1-1 0 0 0,0 0-1 0 0,-1 0 1 0 0,1 0-1 0 0,-1 0 1 0 0,1-1 0 0 0,-1 1-1 0 0,1-1 1 0 0,-1 0-1 0 0,0 0 1 0 0,0 0 0 0 0,0 0-1 0 0,0-1 1 0 0,0 1-1 0 0,-1-1 1 0 0,1 0 0 0 0,-1 0-1 0 0,1 0 1 0 0,-1 0 0 0 0,0 0-1 0 0,0 0 1 0 0,-1-1-1 0 0,1 1 1 0 0,-1-1 0 0 0,1 1-1 0 0,-1-1 1 0 0,0 1-1 0 0,0-7 1 0 0,1-2 35 0 0,-1 0 0 0 0,-1-1 1 0 0,0 1-1 0 0,-1 0 0 0 0,0 0 0 0 0,-1-1 0 0 0,-5-18 1 0 0,6 25 11 0 0,-1 1 0 0 0,0-1 0 0 0,0 0 1 0 0,0 1-1 0 0,0-1 0 0 0,-1 1 0 0 0,0 0 1 0 0,-1 0-1 0 0,1 0 0 0 0,-1 0 0 0 0,0 0 1 0 0,0 1-1 0 0,0-1 0 0 0,0 1 0 0 0,-1 1 1 0 0,0-1-1 0 0,-7-4 0 0 0,10 7-28 0 0,1 1-1 0 0,-1-1 1 0 0,0 0-1 0 0,1 1 1 0 0,-1 0-1 0 0,0-1 1 0 0,0 1-1 0 0,0 0 1 0 0,1 0-1 0 0,-1 0 1 0 0,0 0-1 0 0,0 0 1 0 0,0 1-1 0 0,1-1 1 0 0,-1 0-1 0 0,0 1 1 0 0,1-1-1 0 0,-1 1 1 0 0,0 0-1 0 0,-1 1 1 0 0,-1 0 18 0 0,0 0 0 0 0,1 1 1 0 0,0 0-1 0 0,-1 0 0 0 0,1 0 0 0 0,0 0 1 0 0,1 1-1 0 0,-4 3 0 0 0,-18 35-1657 0 0,9-6-3783 0 0,10-21 1581 0 0,2-4-1836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1:05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0 5729 0 0,'-10'2'1065'0'0,"-13"10"11799"0"0,30-8-11524 0 0,46 9-996 0 0,136 31-1863 0 0,-172-43-807 0 0,-15-1 1797 0 0,-1 1-1 0 0,1-1 0 0 0,-1-1 1 0 0,1 1-1 0 0,-1 0 1 0 0,1 0-1 0 0,-1 0 1 0 0,1-1-1 0 0,-1 1 1 0 0,1-1-1 0 0,-1 1 0 0 0,1-1 1 0 0,-1 0-1 0 0,0 1 1 0 0,1-1-1 0 0,-1 0 1 0 0,0 0-1 0 0,0 0 0 0 0,0 0 1 0 0,0 0-1 0 0,0 0 1 0 0,2-2-1 0 0,0-1-2539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1:05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33 6305 0 0,'-6'-4'3122'0'0,"-12"-10"4179"0"0,18 14-7226 0 0,0 0-1 0 0,-1-1 1 0 0,1 1 0 0 0,0 0-1 0 0,0 0 1 0 0,0 0-1 0 0,-1-1 1 0 0,1 1-1 0 0,0 0 1 0 0,0-1 0 0 0,0 1-1 0 0,-1 0 1 0 0,1-1-1 0 0,0 1 1 0 0,0 0-1 0 0,0-1 1 0 0,0 1-1 0 0,0 0 1 0 0,0-1 0 0 0,0 1-1 0 0,0 0 1 0 0,0-1-1 0 0,0 1 1 0 0,0 0-1 0 0,0-1 1 0 0,0 1 0 0 0,0 0-1 0 0,0-1 1 0 0,0 1-1 0 0,0 0 1 0 0,0-1-1 0 0,1 1 1 0 0,-1 0-1 0 0,0 0 1 0 0,0-1 0 0 0,0 1-1 0 0,0 0 1 0 0,1-1-1 0 0,-1 1 1 0 0,0 0-1 0 0,0 0 1 0 0,1-1 0 0 0,-1 1-1 0 0,0 0 1 0 0,0 0-1 0 0,1 0 1 0 0,-1 0-1 0 0,0-1 1 0 0,1 1-1 0 0,0 0 1 0 0,0 0-43 0 0,0 0-1 0 0,0 0 1 0 0,0 0-1 0 0,0 0 1 0 0,0 0 0 0 0,0 0-1 0 0,0 0 1 0 0,0 0-1 0 0,0 0 1 0 0,0 1 0 0 0,0-1-1 0 0,0 0 1 0 0,0 1-1 0 0,0-1 1 0 0,0 1 0 0 0,-1-1-1 0 0,1 1 1 0 0,0-1-1 0 0,0 1 1 0 0,0 0 0 0 0,0-1-1 0 0,-1 1 1 0 0,2 1-1 0 0,21 23-75 0 0,-17-18 82 0 0,25 15-34 0 0,-27-20 3 0 0,-1-1 0 0 0,1 1 1 0 0,-1 0-1 0 0,0 0 0 0 0,0 0 1 0 0,0 1-1 0 0,0-1 0 0 0,0 1 1 0 0,-1-1-1 0 0,1 1 0 0 0,-1 0 1 0 0,1 0-1 0 0,-1 0 0 0 0,2 5 1 0 0,-3-6 16 0 0,-2 0 1 0 0,1 1 0 0 0,0-1-1 0 0,0 0 1 0 0,-1 0 0 0 0,1 0-1 0 0,-1 0 1 0 0,0 0 0 0 0,1 0-1 0 0,-1 0 1 0 0,0 0 0 0 0,0 0-1 0 0,-1 0 1 0 0,1-1 0 0 0,0 1-1 0 0,0 0 1 0 0,-1-1 0 0 0,1 1 0 0 0,-1-1-1 0 0,0 1 1 0 0,-1 1 0 0 0,-42 28 233 0 0,41-28-229 0 0,-15 8-126 0 0,-25 16 523 0 0,42-25-623 0 0,0 0 0 0 0,0-1-1 0 0,-1 1 1 0 0,1 0 0 0 0,1 0-1 0 0,-1 0 1 0 0,0 1 0 0 0,0-1-1 0 0,1 0 1 0 0,-1 1 0 0 0,1-1-1 0 0,0 1 1 0 0,-2 4 0 0 0,3 0-1846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1:08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28 4889 0 0,'-1'0'39'0'0,"1"-1"-1"0"0,0 1 1 0 0,-1 0 0 0 0,1-1-1 0 0,0 1 1 0 0,-1-1-1 0 0,1 1 1 0 0,0 0 0 0 0,0-1-1 0 0,-1 1 1 0 0,1-1 0 0 0,0 1-1 0 0,0 0 1 0 0,0-1-1 0 0,0 1 1 0 0,0-1 0 0 0,0 1-1 0 0,-1-1 1 0 0,1 1 0 0 0,0-1-1 0 0,0 1 1 0 0,0-1-1 0 0,1 1 1 0 0,-1-1 0 0 0,0 1-1 0 0,0 0 1 0 0,0-1 0 0 0,0 1-1 0 0,0-1 1 0 0,0 1-1 0 0,1-1 1 0 0,-1 1 0 0 0,0-1-1 0 0,0 1 1 0 0,1 0 0 0 0,-1-1-1 0 0,0 1 1 0 0,1 0-1 0 0,-1-1 1 0 0,1 0 0 0 0,4-8-1684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1:09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3 4793 0 0,'-10'-3'13023'0'0,"9"4"-12721"0"0,-3 15 3674 0 0,6 35-6344 0 0,-1-39 3673 0 0,17 123-1221 0 0,-1-5-25 0 0,-4-77 62 0 0,-24-87-2870 0 0,3 14 957 0 0,-2-31-9019 0 0,10 40 7237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1:09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0 4281 0 0,'-34'18'3404'0'0,"15"-3"4629"0"0,24-19-7751 0 0,0 1 0 0 0,0 0 1 0 0,0 0-1 0 0,1 0 0 0 0,-1 1 0 0 0,1-1 0 0 0,-1 1 1 0 0,1 1-1 0 0,0-1 0 0 0,0 1 0 0 0,0 0 0 0 0,0 0 1 0 0,-1 1-1 0 0,1 0 0 0 0,0 0 0 0 0,0 0 0 0 0,0 1 1 0 0,11 2-1 0 0,1 0-266 0 0,1 1 0 0 0,-1 1 0 0 0,-1 1 0 0 0,34 15 1 0 0,-47-19 24 0 0,0 0 0 0 0,0 0 1 0 0,0 0-1 0 0,-1 1 1 0 0,1 0-1 0 0,-1-1 1 0 0,0 1-1 0 0,0 0 0 0 0,0 1 1 0 0,0-1-1 0 0,4 7 1 0 0,-6-9-18 0 0,-1 1-1 0 0,1-1 1 0 0,-1 1 0 0 0,1-1 0 0 0,-1 1 0 0 0,1 0 0 0 0,-1-1 0 0 0,0 1 0 0 0,0 0 0 0 0,0-1-1 0 0,0 1 1 0 0,0 0 0 0 0,0-1 0 0 0,-1 1 0 0 0,1-1 0 0 0,0 1 0 0 0,-1 0 0 0 0,1-1 0 0 0,-1 1 0 0 0,0-1-1 0 0,1 1 1 0 0,-1-1 0 0 0,0 1 0 0 0,0-1 0 0 0,0 0 0 0 0,0 1 0 0 0,0-1 0 0 0,0 0 0 0 0,-1 0-1 0 0,1 0 1 0 0,0 0 0 0 0,-3 2 0 0 0,-10 8-31 0 0,-1 0 0 0 0,0-2 0 0 0,0 1 0 0 0,-29 11 0 0 0,36-18-29 0 0,0 0-1 0 0,0 0 1 0 0,0-1-1 0 0,0-1 1 0 0,0 1-1 0 0,0-1 1 0 0,0 0-1 0 0,-1-1 1 0 0,1 0-1 0 0,0 0 1 0 0,0-1-1 0 0,-12-2 1 0 0,65 6-242 0 0,-26 2 323 0 0,-1 2 0 0 0,1-1-1 0 0,-1 2 1 0 0,-1 0 0 0 0,20 14-1 0 0,-31-18-17 0 0,0 0-1 0 0,0 0 1 0 0,-1 1-1 0 0,0 0 0 0 0,0 0 1 0 0,0 1-1 0 0,-1-1 0 0 0,1 1 1 0 0,-2 0-1 0 0,1 0 0 0 0,0 1 1 0 0,-1-1-1 0 0,0 1 1 0 0,-1-1-1 0 0,0 1 0 0 0,0 0 1 0 0,2 10-1 0 0,0 3-1409 0 0,-8-36-10739 0 0,2 9 9482 0 0,0 0-1345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1:10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72 5553 0 0,'-63'-21'14390'0'0,"96"10"-11417"0"0,-17 10-2816 0 0,0 2 1 0 0,0 0-1 0 0,1 0 1 0 0,-1 2-1 0 0,0 0 1 0 0,22 8 0 0 0,-19-6-143 0 0,0 0 0 0 0,0-2 0 0 0,38 4 1 0 0,-33-11 779 0 0,-23 3-1117 0 0,0 1 0 0 0,0-1 0 0 0,0 1 0 0 0,0-1 0 0 0,0 0 0 0 0,0 1 0 0 0,0-1 0 0 0,-1 0 0 0 0,1 1 0 0 0,0-1 0 0 0,0 0 0 0 0,-1 0 0 0 0,1 0 0 0 0,0 0 0 0 0,-1 0 0 0 0,1 0 0 0 0,-1 0 0 0 0,1 0 0 0 0,-1 0 0 0 0,1-2 0 0 0,-1-1-869 0 0,0 1 0 0 0,0-1 0 0 0,0 0 0 0 0,0 0 0 0 0,-1 0 0 0 0,0 0 0 0 0,0 0 0 0 0,0 0 0 0 0,0 1 0 0 0,-3-7 0 0 0,2 3-1669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1:10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0 5201 0 0,'-24'7'4036'0'0,"23"-7"-3890"0"0,1 0 0 0 0,0 1 0 0 0,-1-1 0 0 0,1 0 0 0 0,0 0 0 0 0,-1 0 0 0 0,1 0 0 0 0,0 0 0 0 0,0 1 0 0 0,-1-1 0 0 0,1 0 0 0 0,0 0 0 0 0,-1 0 0 0 0,1 1 0 0 0,0-1 0 0 0,0 0 0 0 0,0 0 0 0 0,-1 1 0 0 0,1-1 0 0 0,0 0 0 0 0,0 1-1 0 0,0-1 1 0 0,0 0 0 0 0,0 1 0 0 0,-1-1 0 0 0,1 0 0 0 0,0 1 0 0 0,0-1 0 0 0,0 0 0 0 0,0 1 0 0 0,0-1 0 0 0,0 0 0 0 0,0 1 0 0 0,0-1 0 0 0,0 0 0 0 0,0 1 0 0 0,0-1 0 0 0,0 0 0 0 0,1 1 0 0 0,-1-1 0 0 0,0 0 0 0 0,0 0 0 0 0,0 1 0 0 0,0-1 0 0 0,0 0 0 0 0,1 1-1 0 0,-1-1 1 0 0,0 0 0 0 0,0 0 0 0 0,1 1 0 0 0,-1-1 0 0 0,0 0 0 0 0,0 0 0 0 0,1 0 0 0 0,-1 1 0 0 0,0-1 0 0 0,1 0 0 0 0,-1 0 0 0 0,0 0 0 0 0,0 0 0 0 0,1 0 0 0 0,-1 1 0 0 0,0-1 0 0 0,1 0 0 0 0,0 0 0 0 0,10 6 62 0 0,0 1 1 0 0,-1 1 0 0 0,1 0-1 0 0,-1 0 1 0 0,-1 1-1 0 0,0 1 1 0 0,0-1 0 0 0,-1 1-1 0 0,0 1 1 0 0,-1 0-1 0 0,12 21 1 0 0,-19-29-159 0 0,1 0 0 0 0,-1 0-1 0 0,0 0 1 0 0,1-1 0 0 0,-1 1 0 0 0,-1 0 0 0 0,1 0 0 0 0,0 0 0 0 0,-1 0-1 0 0,0-1 1 0 0,1 1 0 0 0,-1 0 0 0 0,0 0 0 0 0,0-1 0 0 0,-1 1 0 0 0,1-1-1 0 0,0 1 1 0 0,-1-1 0 0 0,0 0 0 0 0,1 1 0 0 0,-1-1 0 0 0,0 0-1 0 0,0 0 1 0 0,-5 3 0 0 0,-5 6-49 0 0,0-1 0 0 0,-27 17 1 0 0,15-12 5 0 0,-5 2-467 0 0,29-16 234 0 0,1-1 0 0 0,-1 0 0 0 0,0 1 0 0 0,0-1-1 0 0,0 0 1 0 0,0 0 0 0 0,1 1 0 0 0,-1-1 0 0 0,2 2-1810 0 0,-2-2 1810 0 0,1 0-1 0 0,-1 0 1 0 0,0 0 0 0 0,1 0 0 0 0,-1 1 0 0 0,0-1-1 0 0,1 0 1 0 0,-1 0 0 0 0,0 0 0 0 0,1 0 0 0 0,-1 0-1 0 0,0 0 1 0 0,1 0 0 0 0,-1 0 0 0 0,0 0 0 0 0,1-1-1 0 0,-1 1 1 0 0,0 0 0 0 0,1 0 0 0 0,18 1-6200 0 0,-9-1 4652 0 0,0 0-1418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1:11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1 279 5209 0 0,'5'8'1182'0'0,"5"11"3568"0"0,-10-18-4142 0 0,1 0 1 0 0,-1-1-1 0 0,0 1 1 0 0,1 0-1 0 0,-1 0 1 0 0,0 0-1 0 0,0 0 0 0 0,1 0 1 0 0,-1 0-1 0 0,0 0 1 0 0,0-1-1 0 0,0 1 1 0 0,0 0-1 0 0,-1 0 1 0 0,1 0-1 0 0,0 2 1 0 0,-2-9 3708 0 0,-2-21-3039 0 0,4-15-710 0 0,7-55 0 0 0,-5 84-573 0 0,0 1 0 0 0,1 0 0 0 0,0 0 0 0 0,1 0 0 0 0,0 0 0 0 0,1 0 0 0 0,0 1 0 0 0,13-22 0 0 0,-17 32 2 0 0,0-1 0 0 0,0 1 0 0 0,0-1 0 0 0,0 1 0 0 0,0 0 0 0 0,1-1 0 0 0,-1 1 0 0 0,0 0 0 0 0,1 0 0 0 0,-1 0 0 0 0,0 0 0 0 0,1 0 0 0 0,-1 0 0 0 0,1 0 0 0 0,0 0 0 0 0,-1 1 0 0 0,1-1 0 0 0,0 1 0 0 0,-1-1 0 0 0,1 1 0 0 0,0 0 0 0 0,1-1 0 0 0,-1 2-6 0 0,0-1 0 0 0,-1 1 1 0 0,1-1-1 0 0,-1 1 0 0 0,1 0 1 0 0,0 0-1 0 0,-1 0 0 0 0,0 0 1 0 0,1 0-1 0 0,-1 0 0 0 0,0 0 1 0 0,1 0-1 0 0,-1 0 0 0 0,0 1 1 0 0,0-1-1 0 0,0 0 0 0 0,2 4 1 0 0,2 4-24 0 0,-1 1 0 0 0,1 0 0 0 0,-2 0 0 0 0,1 0 0 0 0,3 18 0 0 0,-2 7 38 0 0,0 1-1 0 0,-2 48 1 0 0,21-138 53 0 0,-20 41-71 0 0,0-1 8 0 0,1 1 0 0 0,11-24-1 0 0,-14 34 2 0 0,0 0-1 0 0,-1 0 0 0 0,1 0 0 0 0,1 1 0 0 0,-1-1 0 0 0,0 0 0 0 0,1 1 0 0 0,-1 0 0 0 0,1-1 1 0 0,-1 1-1 0 0,1 0 0 0 0,0 0 0 0 0,0 1 0 0 0,0-1 0 0 0,0 1 0 0 0,7-3 0 0 0,-8 4 2 0 0,0 0-1 0 0,-1 0 1 0 0,1 0-1 0 0,0 1 1 0 0,0-1-1 0 0,0 1 1 0 0,0-1 0 0 0,0 1-1 0 0,-1-1 1 0 0,1 1-1 0 0,0 0 1 0 0,-1 0-1 0 0,1 0 1 0 0,0 0-1 0 0,-1 0 1 0 0,1 0-1 0 0,-1 1 1 0 0,0-1-1 0 0,1 0 1 0 0,-1 1-1 0 0,0-1 1 0 0,0 1-1 0 0,0-1 1 0 0,2 3 0 0 0,24 45-64 0 0,-26-46 65 0 0,7 17 8 0 0,-2 0-1 0 0,-1 1 1 0 0,0-1 0 0 0,-1 1-1 0 0,-2 0 1 0 0,1 38-1 0 0,2 11-8 0 0,-4-62 1111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7:58:57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69 5121 0 0,'-1'-16'-1361'0'0,"4"2"8612"0"0,9 6 1458 0 0,2 4-7478 0 0,26-4-1052 0 0,-1 2-1 0 0,2 1 1 0 0,45 1-1 0 0,120 13 60 0 0,-41 0 28 0 0,-143-10-185 0 0,-1 0 0 0 0,41-9 0 0 0,-5 0-86 0 0,-37 11-1471 0 0,-14 0-2198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1:14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4 5113 0 0,'-19'-3'-408'0'0,"13"7"-2441"0"0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1:15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5345 0 0,'1'-1'303'0'0,"0"1"0"0"0,0-1-1 0 0,1 1 1 0 0,-1 0 0 0 0,0 0 0 0 0,0-1 0 0 0,0 1-1 0 0,0 0 1 0 0,0 0 0 0 0,0 0 0 0 0,0 0-1 0 0,0 0 1 0 0,1 1 0 0 0,-1-1 0 0 0,0 0 0 0 0,0 0-1 0 0,0 1 1 0 0,0-1 0 0 0,0 0 0 0 0,0 1-1 0 0,0-1 1 0 0,0 1 0 0 0,0 0 0 0 0,0-1-1 0 0,1 2 1 0 0,0-1-191 0 0,0 1 0 0 0,0-1 0 0 0,0 0 0 0 0,0 0 0 0 0,0 0 0 0 0,0 0 0 0 0,0-1 0 0 0,1 1 0 0 0,-1-1 0 0 0,4 1-1 0 0,101-3 1033 0 0,-81 0-956 0 0,0 1-1 0 0,0 1 0 0 0,0 1 0 0 0,0 1 0 0 0,30 7 1 0 0,-21 3 137 0 0,0 1 0 0 0,-2 2 0 0 0,1 1 1 0 0,46 32-1 0 0,-77-46-328 0 0,-3-2-87 0 0,0 0 1 0 0,0 0-1 0 0,0 0 1 0 0,1 0-1 0 0,-1 1 1 0 0,0-1-1 0 0,0 0 1 0 0,0 0-1 0 0,0 0 1 0 0,0 0 0 0 0,0 0-1 0 0,0 0 1 0 0,0 0-1 0 0,1 1 1 0 0,-1-1-1 0 0,0 0 1 0 0,0 0-1 0 0,0 0 1 0 0,0 0-1 0 0,0 0 1 0 0,1 0 0 0 0,-1 0-1 0 0,0 0 1 0 0,0 0-1 0 0,0 0 1 0 0,0 0-1 0 0,0 0 1 0 0,1 0-1 0 0,-1 0 1 0 0,0 0-1 0 0,0 0 1 0 0,0 0 0 0 0,0 0-1 0 0,0 0 1 0 0,1 0-1 0 0,-1 0 1 0 0,0 0-1 0 0,0 0 1 0 0,0 0-1 0 0,0 0 1 0 0,0-1-1 0 0,0 1 1 0 0,1 0 0 0 0,-1 0-1 0 0,0 0 1 0 0,0 0-1 0 0,0 0 1 0 0,0 0-1 0 0,0 0 1 0 0,0 0-1 0 0,0-1 1 0 0,0 1-1 0 0,1 0 1 0 0,-1 0 0 0 0,0 0-1 0 0,0 0 1 0 0,0 0-1 0 0,0-1 1 0 0,0 1-1 0 0,0 0 1 0 0,0 0-1 0 0,0 0 1 0 0,-3-12-6382 0 0,1 7 6042 0 0,3-4-3158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1:15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224 14 8610 0 0,'-11'-3'458'0'0,"12"-3"-2327"0"0,1 2 2000 0 0,-9 14 7437 0 0,6-8-7359 0 0,0 0 0 0 0,-1-1 0 0 0,1 1 0 0 0,0 0 1 0 0,0 0-1 0 0,0 0 0 0 0,1 0 0 0 0,-1 0 0 0 0,0 0 1 0 0,1 0-1 0 0,-1 0 0 0 0,1 0 0 0 0,0 3 0 0 0,0 1-71 0 0,1 0-1 0 0,0-1 1 0 0,0 1-1 0 0,0 0 0 0 0,1-1 1 0 0,0 1-1 0 0,0-1 0 0 0,3 6 1 0 0,-3-8-46 0 0,0 1-1 0 0,0 0 1 0 0,0-1 0 0 0,-1 1 0 0 0,0 0 0 0 0,0 0-1 0 0,0 0 1 0 0,0 0 0 0 0,0 0 0 0 0,-1 0 0 0 0,0 0-1 0 0,0 0 1 0 0,0 0 0 0 0,0 0 0 0 0,0 1 0 0 0,-1-1 0 0 0,0 0-1 0 0,-2 6 1 0 0,-1 0 44 0 0,-1 0-1 0 0,-1 0 1 0 0,1-1-1 0 0,-2 0 1 0 0,1 0-1 0 0,-1 0 0 0 0,0-1 1 0 0,-15 13-1 0 0,-5 1 9 0 0,-43 26 0 0 0,22-16-996 0 0,48-32 651 0 0,-8 6-3050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1:23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8 6937 0 0,'-17'-2'828'0'0,"15"-1"-989"0"0,10 0-131 0 0,-10 18 4316 0 0,-10 20-2994 0 0,12-35-1027 0 0,-21 54 1394 0 0,11-31-1220 0 0,0 1 0 0 0,2 0 1 0 0,1 0-1 0 0,1 1 0 0 0,-4 41 1 0 0,8-46-151 0 0,2-1 493 0 0,-1-1 0 0 0,-1 1 0 0 0,-9 34 0 0 0,40-131-10588 0 0,-27 75 9852 0 0,-1-2-24 0 0,0 1 1 0 0,1 0 0 0 0,-1 0-1 0 0,1 0 1 0 0,0 0-1 0 0,5-6 1 0 0,10-3-2442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1:25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14 5161 0 0,'-2'2'97'0'0,"7"-9"1926"0"0,-5 7-1592 0 0,1-1-1 0 0,-1 1 1 0 0,1-1-1 0 0,-1 0 1 0 0,1 1-1 0 0,-1-1 1 0 0,1 1-1 0 0,-1-1 1 0 0,1 1-1 0 0,0-1 1 0 0,-1 1-1 0 0,1 0 1 0 0,0-1-1 0 0,-1 1 1 0 0,1 0-1 0 0,0 0 1 0 0,-1-1-1 0 0,1 1 1 0 0,1 0-1 0 0,9 18-261 0 0,0 1 0 0 0,-1 1 0 0 0,-1-1-1 0 0,-1 1 1 0 0,-1 1 0 0 0,6 28-1 0 0,-4-16-49 0 0,17 40 0 0 0,-24-68-68 0 0,1 1 0 0 0,0-1 0 0 0,0 0 1 0 0,0 0-1 0 0,1 0 0 0 0,-1 0 0 0 0,1 0 0 0 0,0-1 0 0 0,0 0 0 0 0,7 6 0 0 0,-10-10 19 0 0,0 0-1 0 0,0 0 1 0 0,0 0 0 0 0,-1 1-1 0 0,1-1 1 0 0,0 0 0 0 0,0 0-1 0 0,0 0 1 0 0,0 0 0 0 0,0-1-1 0 0,-1 1 1 0 0,1 0 0 0 0,0 0-1 0 0,0 0 1 0 0,0-1 0 0 0,0 1-1 0 0,-1 0 1 0 0,1-1 0 0 0,0 1-1 0 0,0-1 1 0 0,-1 1 0 0 0,1-1 0 0 0,0 1-1 0 0,-1-1 1 0 0,1 1 0 0 0,-1-1-1 0 0,1 0 1 0 0,0 1 0 0 0,-1-1-1 0 0,1 0 1 0 0,-1 0 0 0 0,0 1-1 0 0,1-1 1 0 0,-1-1 0 0 0,17-36 1317 0 0,-10 22-1071 0 0,1 2-278 0 0,1 2 1 0 0,0-1-1 0 0,1 1 1 0 0,0 1-1 0 0,1 0 1 0 0,15-13-1 0 0,78-51 14 0 0,-104 75-29 0 0,1 0-1 0 0,-1 1 1 0 0,0-1-1 0 0,0 0 1 0 0,1 1-1 0 0,-1-1 0 0 0,0 1 1 0 0,0-1-1 0 0,0 1 1 0 0,1-1-1 0 0,-1 0 0 0 0,0 1 1 0 0,0-1-1 0 0,0 1 1 0 0,0-1-1 0 0,0 1 1 0 0,0-1-1 0 0,0 1 0 0 0,0-1 1 0 0,0 1-1 0 0,0-1 1 0 0,0 0-1 0 0,0 1 1 0 0,-1-1-1 0 0,1 1 0 0 0,0-1 1 0 0,0 1-1 0 0,0-1 1 0 0,-1 0-1 0 0,1 1 0 0 0,0-1 1 0 0,-1 1-1 0 0,-7 28 221 0 0,7-22-185 0 0,-6 26 57 0 0,2 2 1 0 0,1-1-1 0 0,1 52 1 0 0,-3 28 50 0 0,5-102-146 0 0,-1 0 16 0 0,1 0 0 0 0,0 0 0 0 0,1 1 0 0 0,0-1 0 0 0,4 21 0 0 0,-1-35-788 0 0,0 0 0 0 0,0-1 0 0 0,0 1 0 0 0,0 0 0 0 0,-1-1 0 0 0,1 0 0 0 0,2-3 0 0 0,17-29-7710 0 0,-8 11 2181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1:25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35 5345 0 0,'-7'-1'-25'0'0,"-39"-6"3209"0"0,46 7-3029 0 0,-1-1 0 0 0,0 1 0 0 0,1 0 0 0 0,-1 0 0 0 0,0-1 0 0 0,1 1 0 0 0,-1 0 0 0 0,0-1 0 0 0,1 1 0 0 0,-1-1 0 0 0,1 1 0 0 0,-1 0-1 0 0,1-1 1 0 0,-1 1 0 0 0,1-1 0 0 0,-1 0 0 0 0,1 1 0 0 0,-1-1 0 0 0,1 1 0 0 0,-1-2 0 0 0,1 1 26 0 0,0 0 0 0 0,0 0 0 0 0,1 1 0 0 0,-1-1 0 0 0,0 0 0 0 0,0 0 0 0 0,1 0 0 0 0,-1 1 0 0 0,1-1 0 0 0,-1 0 0 0 0,0 0 0 0 0,1 1 0 0 0,-1-1 0 0 0,1 0 0 0 0,0 1 0 0 0,-1-1 0 0 0,1 0 0 0 0,0 1 0 0 0,-1-1 0 0 0,1 1 0 0 0,0-1 0 0 0,0 0 0 0 0,10 2 2721 0 0,16 7-2776 0 0,-17-4 98 0 0,19 2 397 0 0,-1-1-1 0 0,1-2 0 0 0,56 1 0 0 0,87-16-863 0 0,-171 12 226 0 0,11 1-2967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1:26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73 6169 0 0,'-2'-1'-3'0'0,"1"0"-1"0"0,-1 0 0 0 0,1 1 0 0 0,0-1 0 0 0,-1 0 1 0 0,1 0-1 0 0,0 0 0 0 0,0-1 0 0 0,0 1 1 0 0,-1 0-1 0 0,1 0 0 0 0,0-1 0 0 0,1 1 0 0 0,-1-1 1 0 0,0 1-1 0 0,0 0 0 0 0,1-1 0 0 0,-1 1 1 0 0,1-1-1 0 0,-1 0 0 0 0,1 1 0 0 0,-1-1 0 0 0,1 1 1 0 0,0-1-1 0 0,0 0 0 0 0,0 1 0 0 0,0-1 1 0 0,0 0-1 0 0,0 1 0 0 0,1-1 0 0 0,-1 0 0 0 0,0 1 1 0 0,1-1-1 0 0,-1 1 0 0 0,1-1 0 0 0,0 1 1 0 0,-1-1-1 0 0,1 1 0 0 0,0-1 0 0 0,0 1 0 0 0,0 0 1 0 0,0-1-1 0 0,0 1 0 0 0,0 0 0 0 0,0 0 0 0 0,1 0 1 0 0,-1 0-1 0 0,0 0 0 0 0,1 0 0 0 0,-1 0 1 0 0,1 0-1 0 0,-1 1 0 0 0,3-2 0 0 0,-4 2 48 0 0,0 0-1 0 0,0 0 0 0 0,1 0 0 0 0,-1 0 0 0 0,0 0 1 0 0,0 0-1 0 0,0-1 0 0 0,0 1 0 0 0,0 0 1 0 0,0 0-1 0 0,0 0 0 0 0,0 0 0 0 0,0 0 1 0 0,0 0-1 0 0,1 0 0 0 0,-1 0 0 0 0,0 0 0 0 0,0 0 1 0 0,0 0-1 0 0,0 0 0 0 0,0 0 0 0 0,0 0 1 0 0,0 0-1 0 0,1 0 0 0 0,-1 0 0 0 0,0 0 1 0 0,0 0-1 0 0,0 0 0 0 0,0 0 0 0 0,0 0 1 0 0,0 0-1 0 0,0 0 0 0 0,0 0 0 0 0,1 0 0 0 0,-1 0 1 0 0,0 0-1 0 0,0 0 0 0 0,0 1 0 0 0,0-1 1 0 0,0 0-1 0 0,0 0 0 0 0,0 0 0 0 0,0 0 1 0 0,0 0-1 0 0,0 0 0 0 0,0 0 0 0 0,1 0 0 0 0,-1 0 1 0 0,0 1-1 0 0,0-1 0 0 0,0 0 0 0 0,0 0 1 0 0,0 0-1 0 0,0 0 0 0 0,0 0 0 0 0,0 0 1 0 0,0 0-1 0 0,0 0 0 0 0,0 1 0 0 0,0-1 1 0 0,0 0-1 0 0,0 0 0 0 0,-6 9 2881 0 0,-11 8 405 0 0,4-6-1495 0 0,14-4 467 0 0,23-3 1362 0 0,0-1-4013 0 0,119 36 690 0 0,-141-38-302 0 0,-1-1-1 0 0,1 0 0 0 0,0 1 1 0 0,0-1-1 0 0,0 1 0 0 0,0-1 0 0 0,0 1 1 0 0,0 0-1 0 0,-1 0 0 0 0,1 0 1 0 0,0 0-1 0 0,-1 0 0 0 0,1 0 1 0 0,-1 0-1 0 0,1 1 0 0 0,-1-1 1 0 0,0 1-1 0 0,1-1 0 0 0,-1 1 1 0 0,0-1-1 0 0,0 1 0 0 0,0 0 1 0 0,0-1-1 0 0,1 4 0 0 0,-2-3-6 0 0,0 0-1 0 0,0 1 1 0 0,0-1-1 0 0,-1 0 0 0 0,1 0 1 0 0,-1 0-1 0 0,1 0 0 0 0,-1 0 1 0 0,0 0-1 0 0,0 0 1 0 0,0 0-1 0 0,0 0 0 0 0,0 0 1 0 0,0 0-1 0 0,-1 0 1 0 0,1-1-1 0 0,-1 1 0 0 0,1-1 1 0 0,-1 1-1 0 0,1-1 0 0 0,-5 3 1 0 0,-33 26 229 0 0,-61 34 0 0 0,59-39-243 0 0,-58 46-1 0 0,73-45 12 0 0,25-25-62 0 0,0 0-1 0 0,0 0 1 0 0,0 0 0 0 0,0 1-1 0 0,0-1 1 0 0,1 0 0 0 0,-1 1-1 0 0,0-1 1 0 0,0 0 0 0 0,1 1-1 0 0,-1-1 1 0 0,1 1 0 0 0,-1-1-1 0 0,1 1 1 0 0,0-1 0 0 0,0 1-1 0 0,0-1 1 0 0,0 1 0 0 0,0-1-1 0 0,0 3 1 0 0,0-3-141 0 0,1 0 1 0 0,0-1-1 0 0,-1 1 0 0 0,1-1 1 0 0,-1 1-1 0 0,1-1 0 0 0,0 1 1 0 0,-1-1-1 0 0,1 1 0 0 0,0-1 1 0 0,0 1-1 0 0,-1-1 1 0 0,1 0-1 0 0,0 0 0 0 0,0 1 1 0 0,0-1-1 0 0,-1 0 0 0 0,1 0 1 0 0,0 0-1 0 0,0 0 1 0 0,0 0-1 0 0,0 0 0 0 0,-1 0 1 0 0,1 0-1 0 0,0 0 0 0 0,0 0 1 0 0,0-1-1 0 0,1 1 0 0 0,31-12-6299 0 0,-16 6 2197 0 0,10 1-978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1:27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8 14851 0 0,'3'-7'356'0'0,"-1"8"-375"0"0,-6 16 305 0 0,-12 25 1192 0 0,2-1 1 0 0,-11 58-1 0 0,19-74-1143 0 0,1-4-243 0 0,1 1 0 0 0,-2 39 0 0 0,6-53-284 0 0,0-1-1 0 0,0 1 0 0 0,1 0 1 0 0,0-1-1 0 0,0 1 0 0 0,0-1 0 0 0,1 1 1 0 0,1-1-1 0 0,-1 1 0 0 0,1-1 1 0 0,6 10-1 0 0,-9-16-16 0 0,0-1-1 0 0,0 1 1 0 0,1-1 0 0 0,-1 1 0 0 0,0-1-1 0 0,1 1 1 0 0,-1-1 0 0 0,1 1-1 0 0,-1-1 1 0 0,1 1 0 0 0,-1-1 0 0 0,1 1-1 0 0,-1-1 1 0 0,1 0 0 0 0,0 1 0 0 0,-1-1-1 0 0,1 0 1 0 0,-1 1 0 0 0,1-1 0 0 0,0 0-1 0 0,-1 0 1 0 0,1 0 0 0 0,0 0-1 0 0,-1 1 1 0 0,1-1 0 0 0,0 0 0 0 0,-1 0-1 0 0,1 0 1 0 0,0 0 0 0 0,-1-1 0 0 0,2 1-1 0 0,0-1-244 0 0,-1 0-1 0 0,0 1 1 0 0,0-1-1 0 0,1 0 1 0 0,-1-1-1 0 0,0 1 1 0 0,0 0-1 0 0,0 0 1 0 0,0 0-1 0 0,0 0 1 0 0,0-1-1 0 0,1-2 1 0 0,5-10-2997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1:27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9 13195 0 0,'-60'-2'-645'0'0,"35"5"4354"0"0,33-7 690 0 0,14-2-4169 0 0,-10 7-241 0 0,0 0 0 0 0,0 0 0 0 0,-1 2 0 0 0,1-1 0 0 0,-1 1 0 0 0,1 1 0 0 0,17 8 0 0 0,-23-10 20 0 0,0 1-1 0 0,0 0 1 0 0,-1 0 0 0 0,0 1-1 0 0,1-1 1 0 0,-1 1 0 0 0,-1 0-1 0 0,1 1 1 0 0,-1-1 0 0 0,1 1-1 0 0,-1 0 1 0 0,-1 0-1 0 0,1 0 1 0 0,-1 1 0 0 0,0-1-1 0 0,3 8 1 0 0,-5-12 14 0 0,-1-1 0 0 0,0 1-1 0 0,0 0 1 0 0,0 0 0 0 0,0 0 0 0 0,1 0-1 0 0,-1 0 1 0 0,0 0 0 0 0,-1 0 0 0 0,1 0 0 0 0,0 0-1 0 0,0 0 1 0 0,0 0 0 0 0,-1 0 0 0 0,1 0-1 0 0,0 0 1 0 0,-1-1 0 0 0,1 1 0 0 0,-1 0-1 0 0,1 0 1 0 0,-1 0 0 0 0,1 0 0 0 0,-2 0-1 0 0,-23 16 229 0 0,11-12-220 0 0,0-1-1 0 0,-20 4 0 0 0,28-7-18 0 0,-43 6 81 0 0,46-7-83 0 0,-1 1 0 0 0,0-1 1 0 0,0 0-1 0 0,1-1 0 0 0,-1 1 0 0 0,0-1 0 0 0,0 1 0 0 0,1-1 0 0 0,-1 0 0 0 0,-6-3 0 0 0,22 12-17 0 0,0 1-1 0 0,-1 0 0 0 0,0 0 0 0 0,-1 1 1 0 0,0 0-1 0 0,-1 1 0 0 0,0 0 1 0 0,0 1-1 0 0,-2 0 0 0 0,8 13 0 0 0,-2 1 129 0 0,-1 1-1 0 0,-1 0 1 0 0,-2 0-1 0 0,9 37 1 0 0,-11-49-122 0 0,-1-19-4591 0 0,5-27-7421 0 0,-10 27 10672 0 0,4-11-2385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1:28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16371 0 0,'-7'6'-1712'0'0,"-6"10"3898"0"0,13-16-2147 0 0,-1 0 1 0 0,1 1-1 0 0,0-1 0 0 0,-1 0 1 0 0,1 1-1 0 0,0-1 0 0 0,-1 1 1 0 0,1-1-1 0 0,0 0 0 0 0,-1 1 1 0 0,1-1-1 0 0,0 1 1 0 0,0-1-1 0 0,-1 1 0 0 0,1-1 1 0 0,0 1-1 0 0,0 0 0 0 0,0-1 1 0 0,0 1-1 0 0,0-1 0 0 0,0 1 1 0 0,0-1-1 0 0,0 1 0 0 0,0-1 1 0 0,0 1-1 0 0,0-1 1 0 0,0 1-1 0 0,0 0 0 0 0,0-1 1 0 0,0 1-1 0 0,1-1 0 0 0,-1 1 1 0 0,0-1-1 0 0,0 1 0 0 0,1-1 1 0 0,-1 0-1 0 0,0 1 0 0 0,1-1 1 0 0,-1 1-1 0 0,0-1 1 0 0,1 0-1 0 0,-1 1 0 0 0,1-1 1 0 0,-1 0-1 0 0,1 1 0 0 0,-1-1 1 0 0,1 0-1 0 0,0 1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7:58:58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29 8602 0 0,'0'0'245'0'0,"-1"-1"0"0"0,1 0 0 0 0,0 0 0 0 0,-1 0 0 0 0,1 0 0 0 0,0 0 0 0 0,0 0 1 0 0,0 0-1 0 0,0 1 0 0 0,0-1 0 0 0,0 0 0 0 0,0 0 0 0 0,0 0 0 0 0,0 0 0 0 0,0 0 0 0 0,0 0 0 0 0,1 0 0 0 0,-1 0 1 0 0,0 0-1 0 0,1 1 0 0 0,-1-1 0 0 0,0 0 0 0 0,1 0 0 0 0,-1 0 0 0 0,1 1 0 0 0,0-1 0 0 0,-1 0 0 0 0,1 1 0 0 0,-1-1 1 0 0,1 0-1 0 0,0 1 0 0 0,0-1 0 0 0,-1 1 0 0 0,1-1 0 0 0,1 0 0 0 0,0 1-151 0 0,1 0 0 0 0,-1 1 0 0 0,0-1 0 0 0,0 0 0 0 0,0 1 0 0 0,1-1 0 0 0,-1 1 0 0 0,0 0 0 0 0,0 0-1 0 0,0 0 1 0 0,0 0 0 0 0,0 0 0 0 0,-1 0 0 0 0,1 0 0 0 0,2 3 0 0 0,33 27 400 0 0,-1 2 0 0 0,49 59 0 0 0,-83-90-451 0 0,0 1 0 0 0,0-1 0 0 0,-1 1 0 0 0,1-1 0 0 0,-1 1 0 0 0,0-1 0 0 0,1 1 0 0 0,-1 0 1 0 0,0 0-1 0 0,-1 0 0 0 0,1 0 0 0 0,-1-1 0 0 0,1 1 0 0 0,-1 0 0 0 0,0 0 0 0 0,0 6 0 0 0,-1-4 36 0 0,0 1-1 0 0,0 0 0 0 0,-1 0 1 0 0,1-1-1 0 0,-1 1 0 0 0,-1-1 1 0 0,1 0-1 0 0,-4 7 0 0 0,-2-1 48 0 0,1-1 0 0 0,-1 1 0 0 0,-1-1 0 0 0,0 0 0 0 0,0-1 0 0 0,-1 0 1 0 0,-12 9-1 0 0,16-15-149 0 0,0 0 0 0 0,-1-1 0 0 0,1 1 0 0 0,0-1 0 0 0,-1 0 0 0 0,-9 1 0 0 0,11-2-4525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1:30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0 11610 0 0,'-1'0'31'0'0,"1"0"0"0"0,0 0 0 0 0,0 0 0 0 0,-1 0 0 0 0,1 1 0 0 0,0-1 0 0 0,0 0 0 0 0,-1 0-1 0 0,1 0 1 0 0,0 0 0 0 0,0 0 0 0 0,-1 0 0 0 0,1 1 0 0 0,0-1 0 0 0,0 0 0 0 0,0 0-1 0 0,-1 0 1 0 0,1 1 0 0 0,0-1 0 0 0,0 0 0 0 0,0 0 0 0 0,0 1 0 0 0,0-1 0 0 0,-1 0 0 0 0,1 0-1 0 0,0 1 1 0 0,0-1 0 0 0,0 0 0 0 0,0 0 0 0 0,0 1 0 0 0,0-1 0 0 0,0 0 0 0 0,0 0-1 0 0,0 1 1 0 0,0-1 0 0 0,0 0 0 0 0,0 0 0 0 0,0 1 0 0 0,0-1 0 0 0,1 1 0 0 0,4 20 1743 0 0,22 36 1399 0 0,-15-31-2773 0 0,14 38 237 0 0,-3 1-1 0 0,-3 1 1 0 0,-3 0 0 0 0,9 74-1 0 0,-24-126-491 0 0,-2 1-1 0 0,0-1 0 0 0,-1 1 1 0 0,0 0-1 0 0,-1-1 0 0 0,-1 0 1 0 0,0 1-1 0 0,-1-1 0 0 0,0 0 0 0 0,-1-1 1 0 0,-9 18-1 0 0,3-10-144 0 0,-1-1 0 0 0,0 0-1 0 0,-2-1 1 0 0,0-1 0 0 0,-1 0-1 0 0,-24 22 1 0 0,38-40-81 0 0,-20 17-1071 0 0,20-16 779 0 0,1-1-1 0 0,-1 0 0 0 0,0 1 0 0 0,1-1 1 0 0,-1 1-1 0 0,0-1 0 0 0,1 0 0 0 0,-1 0 1 0 0,0 1-1 0 0,0-1 0 0 0,1 0 0 0 0,-1 0 1 0 0,0 0-1 0 0,0 0 0 0 0,1 0 0 0 0,-1 0 1 0 0,0 0-1 0 0,-1 0 0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1:30.5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17 7762 0 0,'-25'4'4287'0'0,"37"-12"-2110"0"0,-7 6-2012 0 0,0 0 0 0 0,0 0 0 0 0,0 0 1 0 0,0 1-1 0 0,0 0 0 0 0,0 0 0 0 0,1 0 1 0 0,-1 1-1 0 0,0-1 0 0 0,1 1 0 0 0,-1 0 1 0 0,0 1-1 0 0,10 1 0 0 0,5 3 188 0 0,0 1 0 0 0,25 11 0 0 0,22 5 52 0 0,-28-13-127 0 0,0-3 0 0 0,49 2 0 0 0,-71-7-255 0 0,0-1 0 0 0,0-1 0 0 0,0 0 0 0 0,0-2 0 0 0,0 0 0 0 0,-1 0 0 0 0,30-12 0 0 0,-29 3-2141 0 0,-13-7-6809 0 0,-4 11 3896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1:30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 17516 0 0,'-2'0'-2'0'0,"-1"1"0"0"0,1 0 0 0 0,0 0 0 0 0,-1 0 0 0 0,1 1 0 0 0,0-1 0 0 0,0 0 0 0 0,0 1 0 0 0,-3 3 0 0 0,4-4-10 0 0,1-1 1 0 0,-1 1-1 0 0,1 0 1 0 0,-1-1-1 0 0,1 1 1 0 0,0 0-1 0 0,-1 0 1 0 0,1-1-1 0 0,0 1 1 0 0,0 0-1 0 0,-1 0 1 0 0,1 0-1 0 0,0 0 1 0 0,0-1-1 0 0,0 1 1 0 0,0 0-1 0 0,0 0 1 0 0,0 0-1 0 0,0 0 1 0 0,1 1-1 0 0,1 2 97 0 0,0-1 0 0 0,0 1 0 0 0,0-1 0 0 0,0 1 0 0 0,1-1 0 0 0,0 0 0 0 0,0 0 0 0 0,0 0 0 0 0,0 0 0 0 0,6 4 0 0 0,6 3 3 0 0,0-1 0 0 0,20 11 0 0 0,-26-17-69 0 0,0 1 1 0 0,-1 1-1 0 0,1-1 1 0 0,-1 1-1 0 0,0 1 1 0 0,-1 0-1 0 0,1 0 0 0 0,-1 0 1 0 0,-1 1-1 0 0,1 0 1 0 0,-1 0-1 0 0,9 14 0 0 0,-14-18 65 0 0,0-1 0 0 0,-1 1 0 0 0,1 0 0 0 0,0 0 0 0 0,-1 0 0 0 0,0-1 0 0 0,0 1 0 0 0,0 0 0 0 0,0 0 0 0 0,0 0 0 0 0,-1-1 0 0 0,1 1 0 0 0,-1 0 0 0 0,1 0 0 0 0,-1-1 0 0 0,0 1 0 0 0,0-1 0 0 0,-1 1 0 0 0,1-1 0 0 0,0 1 0 0 0,-1-1 0 0 0,-2 4 0 0 0,-6 7 175 0 0,0-1-1 0 0,-21 20 1 0 0,18-18-298 0 0,-4 7-118 0 0,-4 5-1392 0 0,6-15-5839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1:31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64 511 11002 0 0,'-9'12'-69'0'0,"6"-8"215"0"0,0 0 1 0 0,1-1-1 0 0,-1 1 0 0 0,-1-1 1 0 0,1 1-1 0 0,-5 2 1 0 0,7-5 212 0 0,0 0 0 0 0,-1-1 0 0 0,1 1 1 0 0,0 0-1 0 0,-1-1 0 0 0,1 1 0 0 0,0-1 0 0 0,-1 0 1 0 0,1 0-1 0 0,0 1 0 0 0,-1-1 0 0 0,1 0 1 0 0,-1 0-1 0 0,1 0 0 0 0,-3-1 0 0 0,4 1-252 0 0,-1-1 0 0 0,1 1 0 0 0,0-1 0 0 0,-1 1 0 0 0,1-1 0 0 0,-1 1 0 0 0,1-1 0 0 0,0 1 0 0 0,0-1 0 0 0,-1 0 0 0 0,1 1 0 0 0,0-1 0 0 0,0 0 0 0 0,0 1 0 0 0,0-1 0 0 0,0 0-1 0 0,-1 1 1 0 0,1-1 0 0 0,0 0 0 0 0,1 1 0 0 0,-1-1 0 0 0,0 0 0 0 0,0 1 0 0 0,0-1 0 0 0,0 0 0 0 0,1 0 0 0 0,4-23-279 0 0,-5 23 331 0 0,28-98 9 0 0,54-126 0 0 0,-72 202-174 0 0,1 0-1 0 0,26-38 0 0 0,-32 53-2 0 0,1 0 1 0 0,0 0-1 0 0,1 1 0 0 0,0 0 1 0 0,0 0-1 0 0,0 1 0 0 0,1 0 1 0 0,0 0-1 0 0,0 1 0 0 0,12-6 0 0 0,-19 11 2 0 0,0-1-1 0 0,0 1 0 0 0,0-1 0 0 0,0 1 1 0 0,1-1-1 0 0,-1 1 0 0 0,0 0 0 0 0,0 0 1 0 0,0 0-1 0 0,1-1 0 0 0,-1 1 0 0 0,0 0 1 0 0,0 1-1 0 0,1-1 0 0 0,-1 0 0 0 0,0 0 1 0 0,0 0-1 0 0,0 1 0 0 0,1-1 0 0 0,-1 1 0 0 0,0-1 1 0 0,0 1-1 0 0,0-1 0 0 0,2 2 0 0 0,-1 0 2 0 0,-1 0 0 0 0,1 0 0 0 0,-1 0-1 0 0,1 0 1 0 0,-1 0 0 0 0,0 0 0 0 0,0 0-1 0 0,0 0 1 0 0,0 1 0 0 0,0-1-1 0 0,1 5 1 0 0,1 7 21 0 0,-1 1 1 0 0,-1 0-1 0 0,0 20 0 0 0,-1-24 11 0 0,0 202 1383 0 0,4-212-1098 0 0,6-7-267 0 0,15-14-284 0 0,-17 13 193 0 0,1-1 9 0 0,1 1 0 0 0,0 1 0 0 0,0 0 0 0 0,0 0 0 0 0,1 1 0 0 0,17-7 0 0 0,-26 11 38 0 0,0 1-1 0 0,0-1 1 0 0,1 1-1 0 0,-1-1 1 0 0,0 1-1 0 0,1 0 1 0 0,-1-1-1 0 0,0 1 1 0 0,0 0-1 0 0,1 1 0 0 0,-1-1 1 0 0,0 0-1 0 0,0 1 1 0 0,1-1-1 0 0,-1 1 1 0 0,0 0-1 0 0,0-1 1 0 0,0 1-1 0 0,0 0 1 0 0,0 1-1 0 0,0-1 1 0 0,0 0-1 0 0,0 0 0 0 0,0 1 1 0 0,0-1-1 0 0,-1 1 1 0 0,1 0-1 0 0,-1-1 1 0 0,1 1-1 0 0,-1 0 1 0 0,0 0-1 0 0,1 0 1 0 0,-1 0-1 0 0,0 0 1 0 0,0 0-1 0 0,-1 0 0 0 0,1 0 1 0 0,0 1-1 0 0,-1-1 1 0 0,1 3-1 0 0,1 5 24 0 0,-1-1-1 0 0,0 0 1 0 0,0 1 0 0 0,-1-1-1 0 0,-1 1 1 0 0,1-1-1 0 0,-1 1 1 0 0,-1-1-1 0 0,0 0 1 0 0,0 1-1 0 0,-6 13 1 0 0,-6 11 127 0 0,-30 52 0 0 0,31-61-66 0 0,5-12-613 0 0,9-20-4074 0 0,9-24-4447 0 0,-2 12 3587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1:32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 17 15227 0 0,'-16'-7'844'0'0,"13"5"-773"0"0,0 1 0 0 0,1 0 0 0 0,-1 0 1 0 0,0 0-1 0 0,1 0 0 0 0,-1 0 0 0 0,0 0 0 0 0,-5 0 0 0 0,7 2-25 0 0,0-1-1 0 0,0 0 1 0 0,0 1-1 0 0,-1-1 1 0 0,1 1-1 0 0,0-1 0 0 0,0 1 1 0 0,0-1-1 0 0,0 1 1 0 0,0 0-1 0 0,0-1 1 0 0,0 1-1 0 0,0 0 1 0 0,0 0-1 0 0,0 0 1 0 0,1 0-1 0 0,-1 0 0 0 0,0 0 1 0 0,0 0-1 0 0,1 0 1 0 0,-1 0-1 0 0,1 0 1 0 0,-1 0-1 0 0,1 0 1 0 0,-1 2-1 0 0,-4 14 86 0 0,0 0-1 0 0,1 0 1 0 0,0 1-1 0 0,2-1 1 0 0,0 1-1 0 0,1-1 1 0 0,1 1 0 0 0,3 27-1 0 0,-3-42-101 0 0,0-1 0 0 0,0 1 0 0 0,0-1 0 0 0,1 1 0 0 0,-1-1 0 0 0,1 0 0 0 0,0 1 0 0 0,0-1 0 0 0,-1 0 0 0 0,2 1 0 0 0,-1-1-1 0 0,0 0 1 0 0,0 0 0 0 0,1 0 0 0 0,-1 0 0 0 0,1 0 0 0 0,-1 0 0 0 0,1 0 0 0 0,0-1 0 0 0,0 1 0 0 0,0-1 0 0 0,0 1 0 0 0,0-1 0 0 0,0 0 0 0 0,0 0 0 0 0,1 0 0 0 0,-1 0 0 0 0,0 0 0 0 0,1 0 0 0 0,-1 0 0 0 0,0-1-1 0 0,1 1 1 0 0,-1-1 0 0 0,1 0 0 0 0,3 0 0 0 0,0 0 13 0 0,0-1 0 0 0,-1 0 0 0 0,1-1 0 0 0,0 1 0 0 0,-1-1 0 0 0,1 0 0 0 0,-1-1 0 0 0,0 1 0 0 0,0-1-1 0 0,0 0 1 0 0,0 0 0 0 0,0 0 0 0 0,-1-1 0 0 0,7-6 0 0 0,-4 3 71 0 0,1-1 0 0 0,-1-1 0 0 0,-1 1 0 0 0,1-1 0 0 0,-2 0 0 0 0,1-1 0 0 0,-1 1 0 0 0,4-13 0 0 0,-8 19-105 0 0,0 0 0 0 0,0 0 0 0 0,0 0 0 0 0,0 0 0 0 0,-1-1 0 0 0,1 1 0 0 0,-1 0 0 0 0,0 0 0 0 0,0-1 0 0 0,0 1 0 0 0,-1 0 0 0 0,1 0-1 0 0,-1 0 1 0 0,0-1 0 0 0,1 1 0 0 0,-2 0 0 0 0,1 0 0 0 0,0 0 0 0 0,0 0 0 0 0,-1 0 0 0 0,0 1 0 0 0,1-1 0 0 0,-1 0 0 0 0,0 1 0 0 0,-1-1 0 0 0,1 1-1 0 0,0 0 1 0 0,-1 0 0 0 0,1 0 0 0 0,-1 0 0 0 0,-5-3 0 0 0,5 3-344 0 0,0 1 0 0 0,-1 0 0 0 0,0 0 0 0 0,1 1 0 0 0,-1-1 0 0 0,0 0 0 0 0,1 1 0 0 0,-1 0 0 0 0,0 0 0 0 0,1 0 0 0 0,-1 1 0 0 0,0-1 0 0 0,1 1 0 0 0,-1 0 0 0 0,1 0 0 0 0,-1 0 0 0 0,1 0 0 0 0,-1 1 0 0 0,-6 3 0 0 0,-8 4-1512 0 0,1 2 0 0 0,-20 14-1 0 0,32-22 1565 0 0,-3 2 22 0 0,0 1-1 0 0,1 1 1 0 0,-1 0 0 0 0,1 0 0 0 0,1 0 0 0 0,-1 0 0 0 0,-9 17-1 0 0,14-20 424 0 0,0-1 0 0 0,0 1-1 0 0,0-1 1 0 0,1 1 0 0 0,0 0 0 0 0,0 0-1 0 0,0 0 1 0 0,0 0 0 0 0,1 0-1 0 0,-1 0 1 0 0,1 0 0 0 0,0 0 0 0 0,0 0-1 0 0,1 0 1 0 0,-1 0 0 0 0,1 0-1 0 0,0-1 1 0 0,0 1 0 0 0,0 0 0 0 0,0 0-1 0 0,1 0 1 0 0,2 4 0 0 0,10 32 3306 0 0,-12-34-3150 0 0,-1-1 0 0 0,1 1 0 0 0,0-1 0 0 0,0 0 0 0 0,1 1 0 0 0,3 5 0 0 0,-4-9-227 0 0,-1-1 0 0 0,1 1 0 0 0,0 0 1 0 0,-1-1-1 0 0,1 0 0 0 0,0 1 0 0 0,0-1 0 0 0,0 0 1 0 0,0 0-1 0 0,0 0 0 0 0,0 0 0 0 0,0 0 0 0 0,0-1 1 0 0,0 1-1 0 0,0 0 0 0 0,1-1 0 0 0,-1 0 0 0 0,0 1 1 0 0,0-1-1 0 0,4-1 0 0 0,33 0 358 0 0,40-8-1 0 0,19-2-316 0 0,-75 7-157 0 0,-20 3-142 0 0,1 0 0 0 0,-1 0 0 0 0,1 1 0 0 0,0-1 1 0 0,-1 1-1 0 0,1 0 0 0 0,6 0 0 0 0,-11 3 174 0 0,-1 0-1 0 0,1 0 1 0 0,-1 0-1 0 0,1 0 1 0 0,-1 0-1 0 0,0 0 0 0 0,0-1 1 0 0,-2 4-1 0 0,-5 6 754 0 0,6-4-487 0 0,-1 0 0 0 0,2 1 0 0 0,-1-1 0 0 0,1 1 0 0 0,0-1 0 0 0,1 1 0 0 0,0 0 0 0 0,0 0 0 0 0,1 0 0 0 0,2 17 0 0 0,-2-22-327 0 0,1-1-1 0 0,0 1 1 0 0,-1 0 0 0 0,2-1 0 0 0,-1 1-1 0 0,0-1 1 0 0,1 0 0 0 0,-1 1 0 0 0,1-1-1 0 0,0 0 1 0 0,0 0 0 0 0,4 5 0 0 0,-4-6-135 0 0,0-1 0 0 0,0 1 0 0 0,1-1 1 0 0,-1 0-1 0 0,0 1 0 0 0,0-1 0 0 0,1 0 0 0 0,-1 0 1 0 0,0-1-1 0 0,1 1 0 0 0,-1 0 0 0 0,1-1 0 0 0,-1 1 1 0 0,1-1-1 0 0,-1 0 0 0 0,1 0 0 0 0,-1 0 0 0 0,1 0 1 0 0,-1-1-1 0 0,5 0 0 0 0,14-6-7384 0 0,-6 5 1468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1:33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291 1 15915 0 0,'3'0'4795'0'0,"7"1"-3782"0"0,-10-1-1031 0 0,1 0 0 0 0,-1 0 1 0 0,0 0-1 0 0,1 0 0 0 0,-1 0 1 0 0,0 0-1 0 0,0 0 0 0 0,1 1 1 0 0,-1-1-1 0 0,0 0 1 0 0,1 0-1 0 0,-1 0 0 0 0,0 1 1 0 0,0-1-1 0 0,1 0 0 0 0,-1 0 1 0 0,0 0-1 0 0,0 1 1 0 0,1-1-1 0 0,-1 0 0 0 0,0 1 1 0 0,0-1-1 0 0,0 0 0 0 0,0 0 1 0 0,0 1-1 0 0,1-1 0 0 0,-1 0 1 0 0,0 1-1 0 0,0-1 1 0 0,0 0-1 0 0,0 1 0 0 0,0-1 1 0 0,0 0-1 0 0,0 1 0 0 0,0-1 1 0 0,0 0-1 0 0,0 1 0 0 0,0-1 1 0 0,0 0-1 0 0,0 1 1 0 0,0-1-1 0 0,-1 0 0 0 0,1 1 1 0 0,0-1-1 0 0,0 0 0 0 0,0 1 1 0 0,0-1-1 0 0,-1 0 1 0 0,1 0-1 0 0,0 1 0 0 0,0-1 1 0 0,-1 0-1 0 0,1 0 0 0 0,0 1 1 0 0,-1-1-1 0 0,-9 12 557 0 0,-1-1 0 0 0,0 0 0 0 0,-1-1 1 0 0,0 0-1 0 0,-19 11 0 0 0,-22 18 682 0 0,5 1-1088 0 0,-70 64-1181 0 0,136-122-2064 0 0,60-56-1389 0 0,-68 65 4580 0 0,1 1 1 0 0,0 1-1 0 0,0 0 0 0 0,0 0 1 0 0,1 1-1 0 0,14-5 0 0 0,-22 10 77 0 0,0 0 0 0 0,1 0 0 0 0,-1 1 0 0 0,1-1 0 0 0,-1 1-1 0 0,1 0 1 0 0,-1 0 0 0 0,1 1 0 0 0,-1 0 0 0 0,0-1 0 0 0,1 1-1 0 0,-1 1 1 0 0,0-1 0 0 0,0 0 0 0 0,0 1 0 0 0,0 0 0 0 0,0 0-1 0 0,0 1 1 0 0,0-1 0 0 0,0 1 0 0 0,5 5 0 0 0,-3-4-139 0 0,-1 1 1 0 0,-1 0-1 0 0,1 0 1 0 0,-1 1-1 0 0,0-1 0 0 0,0 1 1 0 0,0 0-1 0 0,-1 0 1 0 0,0 0-1 0 0,0 0 1 0 0,0 0-1 0 0,-1 1 1 0 0,3 10-1 0 0,-5-16-164 0 0,0 0 1 0 0,0 0-1 0 0,0 0 0 0 0,0 0 1 0 0,0 0-1 0 0,0-1 0 0 0,0 1 1 0 0,0 0-1 0 0,0 0 0 0 0,0 0 1 0 0,0 0-1 0 0,0 0 0 0 0,-1 0 1 0 0,1-1-1 0 0,0 1 0 0 0,-1 0 1 0 0,1 0-1 0 0,0 0 0 0 0,-1-1 1 0 0,1 1-1 0 0,-1 0 0 0 0,1 0 1 0 0,-1-1-1 0 0,0 1 0 0 0,1 0 1 0 0,-1-1-1 0 0,0 1 0 0 0,1-1 1 0 0,-1 1-1 0 0,0-1 0 0 0,0 1 1 0 0,0-1-1 0 0,1 0 0 0 0,-1 1 1 0 0,0-1-1 0 0,0 0 0 0 0,0 0 1 0 0,0 1-1 0 0,0-1 0 0 0,0 0 1 0 0,-1 0-1 0 0,-4 0-1707 0 0,-1 0 0 0 0,1 0 1 0 0,0-1-1 0 0,-12-2 0 0 0,9 1 1226 0 0,-7 0-2366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1:33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0 4785 0 0,'-25'13'-390'0'0,"21"-11"1033"0"0,0 1 0 0 0,0 0-1 0 0,0 0 1 0 0,0 1 0 0 0,1-1 0 0 0,-6 7 0 0 0,8-9-357 0 0,1 0-1 0 0,-1 0 1 0 0,0 0 0 0 0,0 1-1 0 0,1-1 1 0 0,-1 0-1 0 0,1 0 1 0 0,-1 1-1 0 0,1-1 1 0 0,0 0 0 0 0,-1 1-1 0 0,1-1 1 0 0,0 1-1 0 0,0-1 1 0 0,0 0 0 0 0,0 1-1 0 0,0-1 1 0 0,1 3-1 0 0,-1-2-59 0 0,1 0-1 0 0,0 0 0 0 0,0-1 0 0 0,0 1 1 0 0,0 0-1 0 0,1-1 0 0 0,-1 1 0 0 0,0-1 1 0 0,1 1-1 0 0,-1-1 0 0 0,1 0 0 0 0,0 1 1 0 0,-1-1-1 0 0,1 0 0 0 0,0 0 0 0 0,0 0 1 0 0,1 0-1 0 0,10 5 86 0 0,-1-1 0 0 0,1-1 0 0 0,0 0-1 0 0,0-1 1 0 0,1 0 0 0 0,-1-1 0 0 0,1 0 0 0 0,21-1 0 0 0,-22-1-657 0 0,-1-1 0 0 0,1-1 0 0 0,22-5 0 0 0,-27 4-649 0 0,1 1 0 0 0,-1-2 0 0 0,0 1 0 0 0,0-1 0 0 0,-1 0 0 0 0,8-6 0 0 0,-14 10 812 0 0,0-1 0 0 0,-1 0 0 0 0,1 1 0 0 0,-1-1 0 0 0,1 0 0 0 0,0 1 0 0 0,-1-1 0 0 0,1 0 0 0 0,-1 0 0 0 0,0 0 0 0 0,1 0 0 0 0,-1 1 0 0 0,0-1 0 0 0,0 0 0 0 0,1 0 0 0 0,-1 0 0 0 0,0 0 0 0 0,0 0 0 0 0,0 0 0 0 0,0 0 0 0 0,0 0 0 0 0,0 1 0 0 0,0-1 1 0 0,0 0-1 0 0,-1 0 0 0 0,1 0 0 0 0,0-1 0 0 0,-1-8-1368 0 0,1 9 1267 0 0,0 0 0 0 0,0 0 1 0 0,1 0-1 0 0,-1 0 1 0 0,1-1-1 0 0,-1 1 0 0 0,1 0 1 0 0,0 0-1 0 0,-1 0 0 0 0,1 1 1 0 0,0-1-1 0 0,0 0 1 0 0,-1 0-1 0 0,2-1 0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1:33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28 22021 0 0,'0'-1'-141'0'0,"0"1"0"0"0,1-1 1 0 0,-1 0-1 0 0,0 0 0 0 0,1 1 0 0 0,-1-1 1 0 0,1 1-1 0 0,-1-1 0 0 0,1 0 1 0 0,-1 1-1 0 0,1-1 0 0 0,-1 1 0 0 0,1-1 1 0 0,-1 1-1 0 0,1 0 0 0 0,0-1 1 0 0,-1 1-1 0 0,1-1 0 0 0,0 1 0 0 0,-1 0 1 0 0,1 0-1 0 0,1-1 0 0 0,19-10-990 0 0,-14 10 1190 0 0,0-1-1 0 0,-1 1 1 0 0,1 1 0 0 0,0-1 0 0 0,-1 1-1 0 0,1 0 1 0 0,0 1 0 0 0,-1-1-1 0 0,1 1 1 0 0,-1 1 0 0 0,1-1-1 0 0,-1 1 1 0 0,1 1 0 0 0,-1-1-1 0 0,0 1 1 0 0,0 0 0 0 0,9 6-1 0 0,-12-5 288 0 0,-11-6-271 0 0,-16-10-133 0 0,19 10 149 0 0,1 0-101 0 0,0 0 0 0 0,0 1 0 0 0,0 0 0 0 0,-1 0 0 0 0,1 0 1 0 0,0 0-1 0 0,0 1 0 0 0,-1-1 0 0 0,1 1 0 0 0,0 0 0 0 0,-1 1 0 0 0,1-1 0 0 0,0 1 1 0 0,-5 1-1 0 0,1 0 48 0 0,1 0 0 0 0,0 1 0 0 0,0 1 0 0 0,0-1 0 0 0,1 1 0 0 0,-1 0 0 0 0,-8 7 0 0 0,0 2 31 0 0,1 1 0 0 0,0 1-1 0 0,1 0 1 0 0,1 0-1 0 0,-14 23 1 0 0,21-30-52 0 0,0 0 1 0 0,1 1-1 0 0,-1-1 1 0 0,2 1-1 0 0,0 0 1 0 0,0 0-1 0 0,0 1 0 0 0,1-1 1 0 0,1 0-1 0 0,-2 12 1 0 0,3-17 9 0 0,0-1 0 0 0,1 1 0 0 0,-1 0 0 0 0,0 0 0 0 0,1-1-1 0 0,0 1 1 0 0,0 0 0 0 0,0-1 0 0 0,0 1 0 0 0,1-1 0 0 0,-1 1 0 0 0,1-1 0 0 0,0 0 0 0 0,0 0 0 0 0,0 0 0 0 0,0 0 0 0 0,1 0 0 0 0,-1 0 0 0 0,1 0 0 0 0,0-1 0 0 0,0 1 0 0 0,0-1 0 0 0,0 0 0 0 0,0 0 0 0 0,0 0 0 0 0,1 0 0 0 0,-1-1-1 0 0,5 2 1 0 0,-3-1-139 0 0,1 0 0 0 0,-1 0 0 0 0,0-1 0 0 0,1 0 0 0 0,-1 0 0 0 0,1-1 0 0 0,-1 1 0 0 0,1-1-1 0 0,0-1 1 0 0,-1 1 0 0 0,1-1 0 0 0,-1 1 0 0 0,1-2 0 0 0,-1 1 0 0 0,7-3 0 0 0,-7 2-472 0 0,-1 0 1 0 0,0 0 0 0 0,0-1-1 0 0,0 1 1 0 0,0-1 0 0 0,-1 0-1 0 0,7-6 1 0 0,-7 5-420 0 0,1 0 1 0 0,-1 0-1 0 0,0-1 1 0 0,-1 1-1 0 0,1-1 1 0 0,-1 1-1 0 0,3-9 1 0 0,1-5-3022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1:34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32 124 10978 0 0,'-5'4'1098'0'0,"1"-1"-1108"0"0,1 0 0 0 0,0 0-1 0 0,-1 1 1 0 0,1-1-1 0 0,-5 8 1 0 0,8-10-28 0 0,0-1 0 0 0,-1 0 0 0 0,1 1 1 0 0,0-1-1 0 0,0 1 0 0 0,0-1 1 0 0,0 1-1 0 0,0-1 0 0 0,0 1 1 0 0,0-1-1 0 0,-1 1 0 0 0,1-1 0 0 0,0 1 1 0 0,1-1-1 0 0,-1 0 0 0 0,0 1 1 0 0,0-1-1 0 0,0 1 0 0 0,0-1 0 0 0,0 1 1 0 0,0-1-1 0 0,1 1 0 0 0,-1-1 1 0 0,0 1-1 0 0,1 0 104 0 0,0 0 0 0 0,0 0 0 0 0,0-1 0 0 0,1 1 0 0 0,-1 0 0 0 0,0-1 0 0 0,0 1 0 0 0,0-1 0 0 0,0 1 0 0 0,1-1 0 0 0,-1 0 0 0 0,0 1 0 0 0,0-1 0 0 0,2 0 0 0 0,29 5 841 0 0,0-2 0 0 0,56-2 1 0 0,-69-2-1729 0 0,39-9 1 0 0,-46 8-221 0 0,-1-2-1 0 0,1 0 1 0 0,-1 0 0 0 0,12-7-1 0 0,-7 2 148 0 0,-1-1 0 0 0,0 0 1 0 0,24-24-1 0 0,-31 27 986 0 0,0 0 1 0 0,-1-1-1 0 0,0-1 1 0 0,-1 1-1 0 0,0-1 1 0 0,0 0-1 0 0,8-18 1 0 0,-22 38 6335 0 0,-6 7-4003 0 0,-13 17-1011 0 0,9-9-140 0 0,-32 34-1 0 0,32-41-302 0 0,1 2 0 0 0,-26 42 0 0 0,41-62-968 0 0,1 1 0 0 0,0 0 0 0 0,0 0 0 0 0,0 0 1 0 0,1 0-1 0 0,-1-1 0 0 0,0 1 0 0 0,1 0 0 0 0,-1 0 0 0 0,1 0 0 0 0,0 1 0 0 0,0-1 0 0 0,-1 0 0 0 0,1 0 0 0 0,1 0 0 0 0,-1 0 1 0 0,0 0-1 0 0,0 0 0 0 0,1 0 0 0 0,-1 0 0 0 0,2 4 0 0 0,-1-6-37 0 0,-1 1 0 0 0,1-1 0 0 0,-1 1-1 0 0,1-1 1 0 0,0 1 0 0 0,-1-1 0 0 0,1 1 0 0 0,-1-1 0 0 0,1 1 0 0 0,0-1-1 0 0,-1 0 1 0 0,1 1 0 0 0,0-1 0 0 0,0 0 0 0 0,-1 0 0 0 0,1 1 0 0 0,0-1-1 0 0,0 0 1 0 0,-1 0 0 0 0,1 0 0 0 0,1 0 0 0 0,1 0-47 0 0,-1-1 1 0 0,0 1-1 0 0,1-1 1 0 0,-1 0 0 0 0,0 1-1 0 0,0-1 1 0 0,0 0-1 0 0,0 0 1 0 0,0-1-1 0 0,3-1 1 0 0,6-5-351 0 0,-1-1-1 0 0,0 0 1 0 0,-1-1 0 0 0,1 0 0 0 0,13-22 0 0 0,-17 22 464 0 0,1 1 1 0 0,0 0-1 0 0,1 0 1 0 0,0 0-1 0 0,0 1 0 0 0,0 1 1 0 0,1-1-1 0 0,18-10 1 0 0,-27 17-23 0 0,1 1 0 0 0,-1 0 1 0 0,0 0-1 0 0,0 0 0 0 0,0 0 0 0 0,0 0 1 0 0,0-1-1 0 0,1 1 0 0 0,-1 0 0 0 0,0 0 1 0 0,0 0-1 0 0,0 0 0 0 0,1 0 0 0 0,-1 0 0 0 0,0 0 1 0 0,0 0-1 0 0,0 0 0 0 0,1 0 0 0 0,-1 0 1 0 0,0 0-1 0 0,0 0 0 0 0,0 0 0 0 0,1 0 1 0 0,-1 0-1 0 0,0 0 0 0 0,0 0 0 0 0,1 0 1 0 0,-1 0-1 0 0,0 0 0 0 0,0 0 0 0 0,0 0 0 0 0,0 0 1 0 0,1 0-1 0 0,-1 1 0 0 0,0-1 0 0 0,0 0 1 0 0,0 0-1 0 0,0 0 0 0 0,1 0 0 0 0,-1 0 1 0 0,0 1-1 0 0,-2 9 844 0 0,-9 12 434 0 0,10-21-1282 0 0,-9 16-1539 0 0,0-1-1 0 0,-2 0 0 0 0,0-1 1 0 0,-27 27-1 0 0,33-36 919 0 0,0 0 0 0 0,-1-1 0 0 0,0 0-1 0 0,-1 0 1 0 0,1-1 0 0 0,-1 0 0 0 0,0 0-1 0 0,1-1 1 0 0,-2 0 0 0 0,1 0 0 0 0,0-1-1 0 0,-1 0 1 0 0,-10 1 0 0 0,5-1-1600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1:34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0 2473 0 0,'-20'3'663'0'0,"12"-3"57"0"0,1 1 0 0 0,0 1 0 0 0,0-1-1 0 0,0 1 1 0 0,-11 4 0 0 0,16-5-457 0 0,1 0 0 0 0,-1 0 0 0 0,0 0 0 0 0,1 0 0 0 0,0 0 0 0 0,-1 0 0 0 0,1 0 0 0 0,0 1 0 0 0,0-1 0 0 0,-1 0 1 0 0,1 1-1 0 0,0-1 0 0 0,0 1 0 0 0,1-1 0 0 0,-1 1 0 0 0,0 0 0 0 0,0-1 0 0 0,1 1 0 0 0,-1 0 0 0 0,1-1 0 0 0,-1 1 0 0 0,1 0 0 0 0,0 0 0 0 0,0-1 0 0 0,0 1 0 0 0,0 0 0 0 0,0 0 0 0 0,0 2 0 0 0,1-3-218 0 0,-1 0-1 0 0,1 0 1 0 0,-1 0 0 0 0,1 0-1 0 0,-1 1 1 0 0,1-1 0 0 0,0 0-1 0 0,0 0 1 0 0,-1-1-1 0 0,1 1 1 0 0,0 0 0 0 0,0 0-1 0 0,0 0 1 0 0,0 0 0 0 0,0-1-1 0 0,0 1 1 0 0,0 0 0 0 0,0-1-1 0 0,0 1 1 0 0,0-1-1 0 0,1 0 1 0 0,-1 1 0 0 0,0-1-1 0 0,0 0 1 0 0,0 1 0 0 0,3-1-1 0 0,39 4 18 0 0,-33-4 286 0 0,1 1 248 0 0,-1 0 1 0 0,1 1-1 0 0,-1 0 0 0 0,0 0 0 0 0,1 1 1 0 0,16 7-1 0 0,-25-9-498 0 0,0 0-1 0 0,1 1 1 0 0,-1-1 0 0 0,0 1 0 0 0,0-1 0 0 0,0 1-1 0 0,0-1 1 0 0,0 1 0 0 0,0 0 0 0 0,-1 0 0 0 0,1 0-1 0 0,-1 0 1 0 0,1 0 0 0 0,-1 1 0 0 0,0-1 0 0 0,0 0-1 0 0,0 0 1 0 0,0 1 0 0 0,0-1 0 0 0,0 1 0 0 0,-1-1 0 0 0,1 1-1 0 0,-1-1 1 0 0,0 1 0 0 0,1-1 0 0 0,-1 1 0 0 0,0 0-1 0 0,-1-1 1 0 0,1 1 0 0 0,0-1 0 0 0,-1 1 0 0 0,1-1-1 0 0,-2 4 1 0 0,-22 65 49 0 0,5-26-6487 0 0,19-45 6158 0 0,0 0 0 0 0,0 1 1 0 0,0-1-1 0 0,0 0 0 0 0,0 0 0 0 0,0 1 1 0 0,0-1-1 0 0,0 0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7:58:58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54 302 5929 0 0,'-17'10'3459'0'0,"-3"0"2226"0"0,19-10-5567 0 0,0 0 0 0 0,0 0 0 0 0,1-1 1 0 0,-1 1-1 0 0,0 0 0 0 0,1-1 0 0 0,-1 1 0 0 0,1 0 0 0 0,-1-1 0 0 0,0 1 1 0 0,1-1-1 0 0,-1 1 0 0 0,1-1 0 0 0,-1 1 0 0 0,1-1 0 0 0,0 1 0 0 0,-1-1 0 0 0,1 0 1 0 0,-1 1-1 0 0,1-1 0 0 0,0 0 0 0 0,0 1 0 0 0,-1-1 0 0 0,1 0 0 0 0,0 1 0 0 0,0-1 1 0 0,0 0-1 0 0,0 1 0 0 0,0-1 0 0 0,0 0 0 0 0,0 0 0 0 0,0 1 0 0 0,0-2 0 0 0,-2-11 408 0 0,1 0 1 0 0,1 0-1 0 0,0 0 0 0 0,2-15 0 0 0,1 8-494 0 0,1 0 1 0 0,1 0-1 0 0,0 0 1 0 0,2 1-1 0 0,0 0 0 0 0,1 0 1 0 0,16-26-1 0 0,-22 42-42 0 0,-1 0 0 0 0,1 1-1 0 0,-1-1 1 0 0,1 1 0 0 0,0 0-1 0 0,0-1 1 0 0,0 1-1 0 0,0 0 1 0 0,1 0 0 0 0,-1 0-1 0 0,0 0 1 0 0,1 1 0 0 0,0-1-1 0 0,-1 1 1 0 0,1-1 0 0 0,0 1-1 0 0,-1 0 1 0 0,1 0 0 0 0,0 0-1 0 0,0 0 1 0 0,0 1-1 0 0,0-1 1 0 0,5 1 0 0 0,-4 0-16 0 0,-1 1 1 0 0,0 0 0 0 0,1 0 0 0 0,-1 0 0 0 0,0 1-1 0 0,0-1 1 0 0,0 1 0 0 0,0 0 0 0 0,0-1-1 0 0,0 1 1 0 0,0 1 0 0 0,-1-1 0 0 0,1 0-1 0 0,-1 1 1 0 0,1-1 0 0 0,-1 1 0 0 0,0 0-1 0 0,0-1 1 0 0,0 1 0 0 0,1 4 0 0 0,3 4 28 0 0,-2-1 0 0 0,1 1 0 0 0,-1 0 0 0 0,-1 0 0 0 0,0 0 0 0 0,-1 1 0 0 0,2 20 0 0 0,4 17 129 0 0,4-87 240 0 0,-10 24-368 0 0,1-1 1 0 0,1 1 0 0 0,9-26 0 0 0,-11 35-10 0 0,1 0 0 0 0,-1 0 0 0 0,1 0 0 0 0,0 0 1 0 0,0 1-1 0 0,0 0 0 0 0,0-1 0 0 0,1 1 1 0 0,0 0-1 0 0,0 1 0 0 0,0-1 0 0 0,0 1 0 0 0,9-6 1 0 0,-12 9 2 0 0,0-1 0 0 0,0 1 0 0 0,1-1 0 0 0,-1 1 1 0 0,0 0-1 0 0,1 0 0 0 0,-1-1 0 0 0,0 1 1 0 0,1 0-1 0 0,-1 0 0 0 0,0 0 0 0 0,1 0 0 0 0,-1 1 1 0 0,0-1-1 0 0,1 0 0 0 0,-1 0 0 0 0,0 1 1 0 0,0-1-1 0 0,1 1 0 0 0,1 0 0 0 0,0 2 0 0 0,1-1 0 0 0,-1 0 0 0 0,0 1 0 0 0,0-1 0 0 0,0 1 0 0 0,0 0-1 0 0,2 3 1 0 0,4 7 3 0 0,0 0 0 0 0,10 22-1 0 0,-18-34 1 0 0,11 24 50 0 0,-1 1-1 0 0,-2 0 1 0 0,0 0 0 0 0,-2 0 0 0 0,8 53 0 0 0,-16-65-499 0 0,-1-9-2365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1:38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49 9618 0 0,'-2'-16'2601'0'0,"1"6"-2120"0"0,-9 22 562 0 0,-1 6 554 0 0,2-4-876 0 0,1-1 1 0 0,0 1-1 0 0,-7 19 0 0 0,13-27-643 0 0,1 0 0 0 0,-1 0 0 0 0,1 0 1 0 0,0 0-1 0 0,1 0 0 0 0,-1 0 0 0 0,1 1 0 0 0,0-1 1 0 0,1 0-1 0 0,0 0 0 0 0,0 0 0 0 0,1 6 0 0 0,0-5 75 0 0,0-1-1 0 0,0 0 0 0 0,1 0 1 0 0,0 0-1 0 0,-1-1 0 0 0,2 1 1 0 0,-1-1-1 0 0,1 0 0 0 0,0 0 1 0 0,7 8-1 0 0,-10-12-119 0 0,1 0 0 0 0,-1 0 0 0 0,1 1 0 0 0,-1-1 0 0 0,1 0 0 0 0,0 0 0 0 0,-1 0 0 0 0,1-1 0 0 0,0 1 0 0 0,0 0 0 0 0,0-1 0 0 0,0 1 0 0 0,0-1 0 0 0,0 1 0 0 0,-1-1 0 0 0,1 0 0 0 0,0 0 0 0 0,0 0 0 0 0,0 0 0 0 0,0 0 0 0 0,0-1 0 0 0,0 1 0 0 0,0 0-1 0 0,0-1 1 0 0,0 0 0 0 0,0 1 0 0 0,0-1 0 0 0,-1 0 0 0 0,1 0 0 0 0,0 0 0 0 0,-1 0 0 0 0,1 0 0 0 0,-1 0 0 0 0,1-1 0 0 0,-1 1 0 0 0,1 0 0 0 0,1-3 0 0 0,2-3 27 0 0,1 0 1 0 0,-1 0-1 0 0,-1-1 0 0 0,0 1 0 0 0,0-1 0 0 0,0 0 1 0 0,-1 0-1 0 0,0 0 0 0 0,-1-1 0 0 0,0 1 1 0 0,0-1-1 0 0,-1 1 0 0 0,0-1 0 0 0,0 0 1 0 0,-1 0-1 0 0,0 1 0 0 0,0-1 0 0 0,-3-12 1 0 0,2 15 45 0 0,-1 0 1 0 0,1-1 0 0 0,-1 1 0 0 0,0 0-1 0 0,-1 0 1 0 0,1 0 0 0 0,-1 0 0 0 0,0 1 0 0 0,-1-1-1 0 0,1 1 1 0 0,-7-7 0 0 0,7 9-38 0 0,-1-1 1 0 0,1 1-1 0 0,-1 1 0 0 0,0-1 0 0 0,0 0 1 0 0,0 1-1 0 0,0 0 0 0 0,0 0 0 0 0,0 0 1 0 0,0 1-1 0 0,-1-1 0 0 0,1 1 0 0 0,-1 0 1 0 0,1 0-1 0 0,-1 1 0 0 0,1-1 1 0 0,-7 1-1 0 0,-21 6-222 0 0,31-6 79 0 0,0 0-1 0 0,0 0 0 0 0,0 1 0 0 0,0-1 0 0 0,0 1 0 0 0,0-1 0 0 0,0 0 0 0 0,0 1 1 0 0,0 0-1 0 0,0-1 0 0 0,0 1 0 0 0,0 0 0 0 0,0-1 0 0 0,0 1 0 0 0,1 0 0 0 0,-1 0 1 0 0,0 0-1 0 0,0 0 0 0 0,1 0 0 0 0,-1 0 0 0 0,1 0 0 0 0,-1 0 0 0 0,1 0 0 0 0,-1 0 1 0 0,1 2-1 0 0,0-3-232 0 0,0 1 0 0 0,1 0-1 0 0,-1 0 1 0 0,1 0 0 0 0,-1 0 0 0 0,1-1 0 0 0,-1 1 0 0 0,1 0 0 0 0,-1-1 0 0 0,1 1 0 0 0,0 0 0 0 0,-1-1 0 0 0,1 1-1 0 0,0-1 1 0 0,0 1 0 0 0,-1-1 0 0 0,1 1 0 0 0,0-1 0 0 0,0 1 0 0 0,0-1 0 0 0,0 0 0 0 0,0 0 0 0 0,0 1-1 0 0,-1-1 1 0 0,1 0 0 0 0,0 0 0 0 0,0 0 0 0 0,0 0 0 0 0,0 0 0 0 0,0 0 0 0 0,0 0 0 0 0,0 0 0 0 0,0-1 0 0 0,1 1-1 0 0,34-6-6050 0 0,-11 0 1969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1:38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3 6873 0 0,'1'0'386'0'0,"1"-1"-1"0"0,-1 1 0 0 0,1-1 1 0 0,0 1-1 0 0,-1 0 0 0 0,1 0 0 0 0,-1 0 1 0 0,1 0-1 0 0,0 0 0 0 0,-1 0 0 0 0,1 0 1 0 0,-1 0-1 0 0,1 1 0 0 0,-1-1 1 0 0,1 1-1 0 0,-1-1 0 0 0,1 1 0 0 0,-1 0 1 0 0,2 0-1 0 0,-1 1-126 0 0,-1-1 1 0 0,0 0 0 0 0,0 0-1 0 0,0 0 1 0 0,-1 1 0 0 0,1-1-1 0 0,0 0 1 0 0,0 1 0 0 0,-1-1-1 0 0,1 1 1 0 0,-1-1-1 0 0,1 1 1 0 0,-1-1 0 0 0,0 1-1 0 0,1-1 1 0 0,-1 3 0 0 0,0 8 301 0 0,-1 0 0 0 0,0 0 1 0 0,0-1-1 0 0,-6 18 1 0 0,2-3-299 0 0,-2 30 171 0 0,-1 13-169 0 0,-3 0 1 0 0,-3-1-1 0 0,-30 89 0 0 0,38-130-785 0 0,9-18-2081 0 0,10-15-2978 0 0,-3-1 1233 0 0,8 4-1885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1:39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23 8202 0 0,'0'0'80'0'0,"-1"0"0"0"0,1 0 0 0 0,-1 0 0 0 0,1 0 0 0 0,0 0-1 0 0,0-1 1 0 0,-1 1 0 0 0,1 0 0 0 0,0 0 0 0 0,-1-1 0 0 0,1 1 0 0 0,0 0 0 0 0,0 0 0 0 0,-1-1 0 0 0,1 1 0 0 0,0 0 0 0 0,0-1 0 0 0,0 1 0 0 0,-1 0 0 0 0,1-1 0 0 0,0 1 0 0 0,0-1 0 0 0,0 1 0 0 0,0 0 0 0 0,0-1 0 0 0,0 1 0 0 0,0 0-1 0 0,0-1 1 0 0,0 1 0 0 0,0-1 0 0 0,0 1 0 0 0,0 0 0 0 0,0-1 0 0 0,0 1 0 0 0,0 0 0 0 0,0-1 0 0 0,0 1 0 0 0,0-1 0 0 0,1 1 0 0 0,-1 0 0 0 0,0-1 0 0 0,0 1 0 0 0,0 0 0 0 0,1 0 0 0 0,-1-1 0 0 0,0 1 0 0 0,0 0 0 0 0,1-1-1 0 0,-1 1 1 0 0,0 0 0 0 0,1 0 0 0 0,-1 0 0 0 0,0-1 0 0 0,1 1 0 0 0,-1 0 0 0 0,1 0 0 0 0,21-7 4058 0 0,-6 10-3919 0 0,0 0 1 0 0,0 1-1 0 0,-1 1 0 0 0,1 0 1 0 0,-1 1-1 0 0,0 1 0 0 0,-1 0 1 0 0,0 1-1 0 0,0 0 0 0 0,0 1 1 0 0,-1 1-1 0 0,-1 0 0 0 0,0 1 1 0 0,12 13-1 0 0,-22-23-197 0 0,-1 1 0 0 0,0 0 0 0 0,1-1 0 0 0,-1 1 0 0 0,0 0-1 0 0,0 0 1 0 0,1 0 0 0 0,-2 0 0 0 0,1 0 0 0 0,0 0 0 0 0,0 0 0 0 0,-1 0 0 0 0,1 0 0 0 0,-1 0 0 0 0,1 1 0 0 0,-1-1-1 0 0,0 0 1 0 0,0 0 0 0 0,0 0 0 0 0,0 1 0 0 0,0-1 0 0 0,-1 3 0 0 0,-1-1-136 0 0,1 0 0 0 0,-1-1-1 0 0,0 1 1 0 0,0-1 0 0 0,0 1 0 0 0,0-1 0 0 0,-1 0 0 0 0,1 1-1 0 0,-1-1 1 0 0,0 0 0 0 0,-5 3 0 0 0,0 1-678 0 0,0-1-1 0 0,-1-1 1 0 0,1 1 0 0 0,-12 4-1 0 0,13-7-661 0 0,-1 0 0 0 0,0 0 0 0 0,0 0 0 0 0,-11 1-1 0 0,-12-1 0 0 0,-42-2-1 0 0,43-1 3908 0 0,-46 5 0 0 0,74-5-2168 0 0,0 0 0 0 0,0 1 0 0 0,0-1 0 0 0,0 0 0 0 0,0 1 1 0 0,0-1-1 0 0,0 1 0 0 0,0 0 0 0 0,0 0 0 0 0,0 0 0 0 0,1 0 0 0 0,-1 0 0 0 0,0 0 1 0 0,1 0-1 0 0,-1 0 0 0 0,0 1 0 0 0,1-1 0 0 0,0 1 0 0 0,-1-1 0 0 0,1 1 0 0 0,0 0 0 0 0,-1 1 1 0 0,1-1-216 0 0,1-1 0 0 0,0 1 0 0 0,0 0 0 0 0,0-1 0 0 0,0 1 1 0 0,1-1-1 0 0,-1 1 0 0 0,0 0 0 0 0,1-1 0 0 0,-1 1 0 0 0,1-1 1 0 0,-1 1-1 0 0,1-1 0 0 0,0 0 0 0 0,0 1 0 0 0,-1-1 0 0 0,1 1 1 0 0,0-1-1 0 0,0 0 0 0 0,0 0 0 0 0,1 0 0 0 0,-1 0 0 0 0,0 0 1 0 0,0 0-1 0 0,0 0 0 0 0,1 0 0 0 0,-1 0 0 0 0,3 1 0 0 0,8 5 53 0 0,1 1 0 0 0,-1-2 0 0 0,2 0 0 0 0,-1 0-1 0 0,1-1 1 0 0,-1-1 0 0 0,1 0 0 0 0,27 3 0 0 0,-34-6-103 0 0,1 0 0 0 0,-1-1 0 0 0,1 0 0 0 0,-1 0 0 0 0,1-1 0 0 0,-1 1 0 0 0,1-2 0 0 0,-1 1 0 0 0,0-1 0 0 0,0 0 0 0 0,1-1 0 0 0,-1 1 0 0 0,-1-1 0 0 0,1-1 0 0 0,0 1 0 0 0,-1-1 0 0 0,0-1 0 0 0,9-6 0 0 0,-14 10-10 0 0,-1 1-1 0 0,1-1 1 0 0,0 1 0 0 0,-1-1 0 0 0,1 0-1 0 0,-1 1 1 0 0,1-1 0 0 0,-1 0 0 0 0,1 1-1 0 0,-1-1 1 0 0,0 0 0 0 0,1 0-1 0 0,-1 1 1 0 0,0-1 0 0 0,0 0 0 0 0,1 0-1 0 0,-1 0 1 0 0,0-1 0 0 0,0 1-6 0 0,0 1 0 0 0,0 0 1 0 0,-1-1-1 0 0,1 1 0 0 0,0-1 1 0 0,0 1-1 0 0,-1 0 0 0 0,1-1 1 0 0,0 1-1 0 0,0 0 0 0 0,-1-1 0 0 0,1 1 1 0 0,0 0-1 0 0,-1 0 0 0 0,1-1 1 0 0,0 1-1 0 0,-1 0 0 0 0,1 0 0 0 0,-1-1 1 0 0,1 1-1 0 0,0 0 0 0 0,-1 0 1 0 0,1 0-1 0 0,-2 0 0 0 0,1-1-9 0 0,-1 1 0 0 0,0 0 0 0 0,0 0-1 0 0,0 0 1 0 0,1 0 0 0 0,-1 0 0 0 0,0 0 0 0 0,0 1-1 0 0,1-1 1 0 0,-1 0 0 0 0,0 1 0 0 0,0-1-1 0 0,1 1 1 0 0,-1 0 0 0 0,0 0 0 0 0,-2 1 0 0 0,-5 7 10 0 0,0 0 0 0 0,0 1 1 0 0,1 0-1 0 0,0 1 0 0 0,1-1 1 0 0,0 1-1 0 0,1 1 0 0 0,0-1 0 0 0,-7 20 1 0 0,4-5-30 0 0,1-1 0 0 0,1 1 0 0 0,-5 44 1 0 0,11-63-272 0 0,0 0 1 0 0,1 0 0 0 0,0 0-1 0 0,1 11 1 0 0,-1-17 172 0 0,0-1 0 0 0,0 1 1 0 0,1 0-1 0 0,-1-1 0 0 0,0 1 0 0 0,0-1 0 0 0,0 1 0 0 0,1-1 0 0 0,-1 1 0 0 0,0 0 1 0 0,0-1-1 0 0,1 1 0 0 0,-1-1 0 0 0,0 1 0 0 0,1-1 0 0 0,-1 0 0 0 0,1 1 1 0 0,-1-1-1 0 0,1 1 0 0 0,-1-1 0 0 0,1 0 0 0 0,-1 1 0 0 0,1-1 0 0 0,-1 0 1 0 0,1 1-1 0 0,1-1-178 0 0,-1-1 1 0 0,0 1 0 0 0,0 0 0 0 0,1 0 0 0 0,-1-1 0 0 0,0 1-1 0 0,0-1 1 0 0,0 1 0 0 0,0-1 0 0 0,0 1 0 0 0,1-1 0 0 0,-1 0-1 0 0,0 0 1 0 0,0 1 0 0 0,-1-1 0 0 0,1 0 0 0 0,2-2-1 0 0,10-11-2719 0 0,5-5-1578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1:39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21 20484 0 0,'-1'0'-15'0'0,"0"0"0"0"0,1-1 0 0 0,-1 1 0 0 0,1 0 0 0 0,-1 0 0 0 0,1-1 0 0 0,-1 1 0 0 0,1 0 0 0 0,-1 0 0 0 0,1-1 0 0 0,-1 1 0 0 0,1-1 0 0 0,0 1 0 0 0,-1 0-1 0 0,1-1 1 0 0,-1 1 0 0 0,1-1 0 0 0,0 1 0 0 0,-1-1 0 0 0,1 1 0 0 0,0-1 0 0 0,0 1 0 0 0,-1-1 0 0 0,1 1 0 0 0,0-2 0 0 0,11-5-1195 0 0,24 4 344 0 0,-7 10 693 0 0,0 0-1 0 0,33 14 0 0 0,13 13-6192 0 0,-72-34 5725 0 0,2 3-474 0 0,2 6-5939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1:40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68 9242 0 0,'-3'2'461'0'0,"-2"0"-173"0"0,1 1 1 0 0,-1 0 0 0 0,1 1 0 0 0,-1-1-1 0 0,1 1 1 0 0,-5 5 0 0 0,9-9-288 0 0,-1 1-1 0 0,1 0 1 0 0,-1-1-1 0 0,1 1 1 0 0,0 0-1 0 0,-1 0 1 0 0,1-1-1 0 0,0 1 1 0 0,0 0-1 0 0,-1 0 1 0 0,1 0 0 0 0,0-1-1 0 0,0 1 1 0 0,0 0-1 0 0,0 0 1 0 0,0 0-1 0 0,0-1 1 0 0,0 1-1 0 0,1 2 1 0 0,-1-2 74 0 0,1 0 0 0 0,0 1 0 0 0,0-1 1 0 0,0 0-1 0 0,-1 0 0 0 0,1 1 0 0 0,0-1 0 0 0,1 0 1 0 0,-1 0-1 0 0,0 0 0 0 0,0 0 0 0 0,0-1 0 0 0,1 1 1 0 0,2 1-1 0 0,6 3 366 0 0,0 0 0 0 0,1-1 0 0 0,-1 0 1 0 0,18 3-1 0 0,8 0 19 0 0,44 1 0 0 0,-25-3 92 0 0,-40-2-217 0 0,-14-1-23 0 0,-22 1 108 0 0,-1 0-435 0 0,13 0 14 0 0,-1 0 0 0 0,1 0 0 0 0,-1 0 0 0 0,1 2 0 0 0,0-1 0 0 0,1 1 0 0 0,-1 0 1 0 0,1 1-1 0 0,-12 9 0 0 0,16-11-2 0 0,-1 1 0 0 0,1-1 0 0 0,0 1 1 0 0,0 0-1 0 0,0 0 0 0 0,1 0 0 0 0,0 0 1 0 0,0 1-1 0 0,0 0 0 0 0,0-1 1 0 0,1 1-1 0 0,0 0 0 0 0,1 0 0 0 0,-1 0 1 0 0,1 0-1 0 0,-1 8 0 0 0,2-12 14 0 0,0 0 0 0 0,0-1 0 0 0,0 1 1 0 0,0-1-1 0 0,0 1 0 0 0,0 0 0 0 0,0-1 0 0 0,1 1 0 0 0,-1-1 0 0 0,1 1 0 0 0,-1-1 0 0 0,1 1 0 0 0,-1-1 1 0 0,1 1-1 0 0,0-1 0 0 0,0 0 0 0 0,0 1 0 0 0,0-1 0 0 0,0 0 0 0 0,0 0 0 0 0,0 1 0 0 0,0-1 1 0 0,3 1-1 0 0,-2 0 26 0 0,1-1 0 0 0,-1 0 0 0 0,1 0 1 0 0,0-1-1 0 0,0 1 0 0 0,-1 0 0 0 0,1-1 0 0 0,0 0 1 0 0,0 0-1 0 0,0 1 0 0 0,0-2 0 0 0,3 1 0 0 0,5-2 66 0 0,0 0 0 0 0,0-1 0 0 0,0 0 0 0 0,-1 0 0 0 0,19-9 0 0 0,-21 8-58 0 0,0-1-1 0 0,-1 0 0 0 0,1 0 1 0 0,-1 0-1 0 0,0-1 0 0 0,0 0 1 0 0,0 0-1 0 0,-1-1 1 0 0,0 0-1 0 0,0 0 0 0 0,8-14 1 0 0,-11 15-238 0 0,-1 0 0 0 0,1 0 0 0 0,-1 0 0 0 0,0 0 0 0 0,-1-1 0 0 0,1 1 1 0 0,0-7-1 0 0,-2 5-613 0 0,1 1 0 0 0,-2-1 0 0 0,1 1 0 0 0,-1-1 0 0 0,0 1 0 0 0,-4-13 0 0 0,-16-42-4584 0 0,17 55 5130 0 0,1-1 0 0 0,-1 1 0 0 0,0 0 0 0 0,-1 1 0 0 0,1-1 0 0 0,-8-7-1 0 0,10 15 1351 0 0,3 7 312 0 0,4 8 1121 0 0,5-4-2046 0 0,1 0 0 0 0,1 0 0 0 0,-1-1 0 0 0,2 0 0 0 0,0-1 0 0 0,0-1 0 0 0,1 0 0 0 0,20 10 0 0 0,40 28 546 0 0,-66-41-926 0 0,16 16 535 0 0,-26-19-658 0 0,-9-3-373 0 0,-8-4-679 0 0,-25-15-1400 0 0,38 16 2398 0 0,0-1-1 0 0,-1 1 0 0 0,1 1 1 0 0,-1-1-1 0 0,1 1 0 0 0,-1 0 1 0 0,0 0-1 0 0,1 1 1 0 0,-1 0-1 0 0,0 0 0 0 0,0 1 1 0 0,-12 0-1 0 0,18 0 152 0 0,0 0 1 0 0,0 0-1 0 0,0 0 0 0 0,0 1 1 0 0,1-1-1 0 0,-1 0 0 0 0,0 1 1 0 0,0-1-1 0 0,0 0 1 0 0,0 1-1 0 0,0-1 0 0 0,0 1 1 0 0,0 0-1 0 0,1-1 0 0 0,-1 1 1 0 0,0 0-1 0 0,1-1 0 0 0,-1 1 1 0 0,0 0-1 0 0,1 0 0 0 0,-1 0 1 0 0,1-1-1 0 0,-1 1 0 0 0,1 0 1 0 0,-1 2-1 0 0,1-2 47 0 0,0 1-1 0 0,0-1 1 0 0,0 1-1 0 0,0-1 1 0 0,0 1-1 0 0,1-1 1 0 0,-1 1-1 0 0,1-1 1 0 0,-1 1-1 0 0,1-1 1 0 0,-1 0-1 0 0,1 1 1 0 0,0-1-1 0 0,0 0 1 0 0,0 2-1 0 0,3 2 173 0 0,1 0 0 0 0,-1 0 0 0 0,1 0-1 0 0,0 0 1 0 0,0-1 0 0 0,9 6 0 0 0,-9-7-334 0 0,0 0 0 0 0,1 0 0 0 0,0 0 0 0 0,0-1 0 0 0,0 0 0 0 0,0 0 0 0 0,0 0 0 0 0,0-1 0 0 0,0 0 0 0 0,0 0 0 0 0,10 0 0 0 0,-11-2-363 0 0,-1 1 1 0 0,1-1-1 0 0,-1 0 1 0 0,1-1-1 0 0,-1 1 1 0 0,1-1 0 0 0,-1 0-1 0 0,0 0 1 0 0,0 0-1 0 0,0 0 1 0 0,0-1-1 0 0,0 0 1 0 0,-1 0 0 0 0,1 0-1 0 0,-1 0 1 0 0,5-5-1 0 0,21-25-1977 0 0,36-50 0 0 0,-57 70 2427 0 0,0 0 0 0 0,-1 0 0 0 0,0 0 0 0 0,-1 0 0 0 0,0-1 1 0 0,-1 0-1 0 0,5-30 0 0 0,-10 44 41 0 0,1 0 0 0 0,-1 0 0 0 0,0 0 0 0 0,0 0 1 0 0,0 0-1 0 0,0-1 0 0 0,0 1 0 0 0,0 0 0 0 0,0 0 0 0 0,0 0 1 0 0,0 0-1 0 0,0 0 0 0 0,0-1 0 0 0,0 1 0 0 0,0 0 0 0 0,0 0 1 0 0,0 0-1 0 0,0 0 0 0 0,0-1 0 0 0,0 1 0 0 0,0 0 0 0 0,0 0 1 0 0,0 0-1 0 0,0 0 0 0 0,0 0 0 0 0,0-1 0 0 0,0 1 0 0 0,0 0 1 0 0,0 0-1 0 0,0 0 0 0 0,0 0 0 0 0,0 0 0 0 0,0-1 0 0 0,-1 1 1 0 0,1 0-1 0 0,0 0 0 0 0,0 0 0 0 0,0 0 0 0 0,0 0 0 0 0,0 0 1 0 0,0 0-1 0 0,-1 0 0 0 0,1-1 0 0 0,0 1 0 0 0,0 0 0 0 0,0 0 1 0 0,0 0-1 0 0,0 0 0 0 0,-1 0 0 0 0,1 0 0 0 0,0 0 0 0 0,0 0 1 0 0,0 0-1 0 0,0 0 0 0 0,-1 0 0 0 0,1 0 0 0 0,0 0 0 0 0,0 0 1 0 0,0 0-1 0 0,0 0 0 0 0,-1 0 0 0 0,-12 11 3351 0 0,-10 16-1082 0 0,-2 10-1672 0 0,2 0 1 0 0,2 2-1 0 0,-25 62 0 0 0,35-70-1434 0 0,1 1 0 0 0,-11 61 0 0 0,21-88 6 0 0,0-4 350 0 0,0 0 0 0 0,0 1 0 0 0,0-1 0 0 0,0 0 0 0 0,0 1 0 0 0,0-1 0 0 0,-1 0 1 0 0,1 0-1 0 0,0 1 0 0 0,-1-1 0 0 0,1 0 0 0 0,-1 0 0 0 0,1 0 0 0 0,-1 1 0 0 0,1-1 1 0 0,-1 0-1 0 0,0 0 0 0 0,0 0 0 0 0,1 0 0 0 0,-1 0 0 0 0,0 0 0 0 0,0-1 0 0 0,0 1 0 0 0,-2 1 1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1:41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0 14563 0 0,'-5'6'669'0'0,"0"-1"1"0"0,0 1-1 0 0,0 0 0 0 0,1 1 0 0 0,-4 8 1 0 0,5-8-574 0 0,-1 0-1 0 0,2 0 1 0 0,-1 0 0 0 0,1 1 0 0 0,0-1 0 0 0,1 1 0 0 0,0 0 0 0 0,-1 13 0 0 0,2-17-125 0 0,0 1-1 0 0,1 0 1 0 0,-1-1-1 0 0,1 1 1 0 0,0-1-1 0 0,0 1 1 0 0,0-1-1 0 0,1 1 1 0 0,-1-1-1 0 0,1 0 1 0 0,0 0-1 0 0,1 1 1 0 0,-1-1-1 0 0,1-1 1 0 0,-1 1-1 0 0,1 0 1 0 0,0-1-1 0 0,1 1 1 0 0,-1-1-1 0 0,0 0 1 0 0,1 0-1 0 0,0-1 1 0 0,0 1-1 0 0,0-1 0 0 0,0 1 1 0 0,0-1-1 0 0,6 2 1 0 0,1-1-362 0 0,1 1 1 0 0,-1-2-1 0 0,1 0 0 0 0,0 0 0 0 0,20 0 1 0 0,-18-2-659 0 0,1-1 1 0 0,0 0 0 0 0,-1-1 0 0 0,1-1-1 0 0,-1 0 1 0 0,0-1 0 0 0,21-9 0 0 0,-33 12 879 0 0,1 0 0 0 0,0-1 0 0 0,-1 0 0 0 0,1 1 0 0 0,-1-1 0 0 0,0 0 0 0 0,0 0 0 0 0,1-1 0 0 0,-1 1 0 0 0,0 0 0 0 0,-1-1 0 0 0,1 1 0 0 0,2-6 0 0 0,6-7-703 0 0,17-11-2112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1:41.7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233 1 20772 0 0,'94'21'-502'0'0,"-62"-13"562"0"0,50 11-450 0 0,-105-28-3306 0 0,-19-8 3387 0 0,25 15 419 0 0,-1 0-1 0 0,0 1 1 0 0,0 1-1 0 0,0 0 1 0 0,1 2-1 0 0,-1 0 0 0 0,0 1 1 0 0,1 0-1 0 0,-27 10 1 0 0,32-9-9 0 0,1 0 0 0 0,0 1 1 0 0,0 0-1 0 0,1 1 0 0 0,-1 0 1 0 0,1 0-1 0 0,0 1 0 0 0,1 1 0 0 0,0-1 1 0 0,0 2-1 0 0,1-1 0 0 0,0 1 1 0 0,0 0-1 0 0,1 1 0 0 0,-7 12 1 0 0,12-19-66 0 0,0 1 0 0 0,0 0 0 0 0,0-1 0 0 0,1 1 0 0 0,0 0 0 0 0,-1 0 0 0 0,1 0 0 0 0,1 0 0 0 0,-1 0 0 0 0,1 0 0 0 0,-1 0 1 0 0,1 0-1 0 0,0 0 0 0 0,1 0 0 0 0,-1 0 0 0 0,1 0 0 0 0,0 0 0 0 0,0 0 0 0 0,0 0 0 0 0,2 4 0 0 0,-1-4 27 0 0,1 0-1 0 0,0-1 1 0 0,0 1 0 0 0,0-1-1 0 0,0 1 1 0 0,0-1-1 0 0,1 0 1 0 0,-1 0 0 0 0,1-1-1 0 0,0 1 1 0 0,0-1-1 0 0,0 0 1 0 0,0 0 0 0 0,0 0-1 0 0,0-1 1 0 0,1 1-1 0 0,6 1 1 0 0,3 0 10 0 0,1 0 0 0 0,0-1 0 0 0,-1-1 0 0 0,1 0 0 0 0,0-1 0 0 0,-1 0 0 0 0,1-1 0 0 0,0-1 0 0 0,-1 0 0 0 0,20-6 0 0 0,-99 45-856 0 0,-46 16 995 0 0,110-53-202 0 0,0 1 0 0 0,1-1 1 0 0,-1 0-1 0 0,0 1 0 0 0,0-1 0 0 0,0 1 0 0 0,1-1 0 0 0,-1 1 0 0 0,0-1 1 0 0,1 1-1 0 0,-1-1 0 0 0,1 1 0 0 0,-1 0 0 0 0,0-1 0 0 0,1 1 1 0 0,-1 0-1 0 0,1-1 0 0 0,0 1 0 0 0,-1 0 0 0 0,1 0 0 0 0,0 0 0 0 0,-1-1 1 0 0,1 1-1 0 0,0 0 0 0 0,0 0 0 0 0,0 0 0 0 0,-1 0 0 0 0,1-1 1 0 0,0 2-1 0 0,1 0-14 0 0,0 0 1 0 0,-1 0 0 0 0,1-1-1 0 0,0 1 1 0 0,0-1-1 0 0,0 1 1 0 0,0-1 0 0 0,0 1-1 0 0,0-1 1 0 0,1 1-1 0 0,-1-1 1 0 0,0 0 0 0 0,2 2-1 0 0,5 2-42 0 0,-1 0-1 0 0,1 0 0 0 0,0 0 1 0 0,14 5-1 0 0,-13-7-278 0 0,0 0-1 0 0,0-1 1 0 0,1 0-1 0 0,-1-1 1 0 0,0 0-1 0 0,1 0 1 0 0,-1-1-1 0 0,1 0 1 0 0,-1-1-1 0 0,1 0 1 0 0,-1-1-1 0 0,1 0 1 0 0,-1 0-1 0 0,0 0 1 0 0,0-2-1 0 0,0 1 1 0 0,-1-1-1 0 0,1 0 1 0 0,-1-1-1 0 0,14-9 1 0 0,4-6-1143 0 0,0-1 1 0 0,-2-2 0 0 0,0 0-1 0 0,33-43 1 0 0,-11 1 1562 0 0,-22 19 4056 0 0,-24 46-4073 0 0,0 0-1 0 0,0 0 1 0 0,0 0-1 0 0,0 0 1 0 0,0 0-1 0 0,0 0 1 0 0,-1 0-1 0 0,1 0 1 0 0,0 0-1 0 0,0 0 1 0 0,0 0-1 0 0,0 0 1 0 0,0 0-1 0 0,0 0 1 0 0,0 0-1 0 0,-1 0 1 0 0,0-1 1240 0 0,1 1-1241 0 0,0 0 1 0 0,0 0-1 0 0,0 0 1 0 0,0-1-1 0 0,0 1 1 0 0,0 0-1 0 0,0 0 1 0 0,0 0-1 0 0,0 0 1 0 0,-1 0-1 0 0,1 0 1 0 0,0 0-1 0 0,0 0 1 0 0,0-1-1 0 0,0 1 1 0 0,0 0-1 0 0,0 0 1 0 0,1 0-1 0 0,-1 0 1 0 0,0 0-1 0 0,0 0 1 0 0,0 0-1 0 0,0-1 699 0 0,0 1-699 0 0,-13 7 2108 0 0,-13 14-918 0 0,-3 7-1175 0 0,2 2 0 0 0,1 0 0 0 0,2 2-1 0 0,0 0 1 0 0,-25 49 0 0 0,34-44-3469 0 0,9-12-3246 0 0,6-20 3480 0 0,5-1-1068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1:42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 6737 0 0,'-7'9'1237'0'0,"0"2"-1"0"0,1-1 0 0 0,0 1 1 0 0,0-1-1 0 0,-6 21 0 0 0,7-18-703 0 0,1 0 0 0 0,0 1-1 0 0,1-1 1 0 0,1 1 0 0 0,0 0-1 0 0,1-1 1 0 0,0 1 0 0 0,3 19-1 0 0,-2-30-502 0 0,0 0-1 0 0,1-1 0 0 0,-1 1 0 0 0,1-1 0 0 0,0 1 0 0 0,0-1 1 0 0,0 1-1 0 0,0-1 0 0 0,0 0 0 0 0,0 1 0 0 0,1-1 1 0 0,-1 0-1 0 0,1 0 0 0 0,0 0 0 0 0,-1 0 0 0 0,1 0 0 0 0,0 0 1 0 0,0-1-1 0 0,0 1 0 0 0,1-1 0 0 0,-1 1 0 0 0,0-1 1 0 0,0 0-1 0 0,1 0 0 0 0,-1 0 0 0 0,1 0 0 0 0,-1 0 0 0 0,1 0 1 0 0,-1-1-1 0 0,1 1 0 0 0,0-1 0 0 0,-1 0 0 0 0,1 0 1 0 0,-1 0-1 0 0,1 0 0 0 0,3-1 0 0 0,4 0-706 0 0,-1 0 1 0 0,0-1-1 0 0,1 0 1 0 0,-1-1-1 0 0,0 0 0 0 0,0-1 1 0 0,-1 1-1 0 0,1-2 0 0 0,8-4 1 0 0,13-13-3442 0 0,3-4-1778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1:42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23 10074 0 0,'-35'-23'4709'0'0,"42"30"-3139"0"0,8 6-303 0 0,96 31-90 0 0,-83-35-863 0 0,0 1 1 0 0,0 2 0 0 0,-1 1-1 0 0,-1 1 1 0 0,37 25-1 0 0,-61-37-264 0 0,1 0 0 0 0,-1 0-1 0 0,0 0 1 0 0,0 0 0 0 0,0 0-1 0 0,-1 0 1 0 0,1 1-1 0 0,0-1 1 0 0,-1 0 0 0 0,0 1-1 0 0,1 0 1 0 0,-1-1-1 0 0,0 1 1 0 0,0 0 0 0 0,0-1-1 0 0,-1 1 1 0 0,1 0 0 0 0,-1 0-1 0 0,0 0 1 0 0,1-1-1 0 0,-1 1 1 0 0,0 0 0 0 0,-1 0-1 0 0,1 0 1 0 0,0 0-1 0 0,-1-1 1 0 0,0 1 0 0 0,1 0-1 0 0,-1 0 1 0 0,0-1 0 0 0,-1 1-1 0 0,1-1 1 0 0,0 1-1 0 0,-3 2 1 0 0,-5 9 95 0 0,-1 0 0 0 0,-1-1 0 0 0,0 0 1 0 0,-22 18-1 0 0,18-16-138 0 0,-158 154-2031 0 0,164-164-4517 0 0,14-15 2243 0 0,14-18-136 0 0,-2 4 569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1:4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37 2825 0 0,'4'-14'2773'0'0,"2"-5"-389"0"0,-6 19-2281 0 0,0 0 1 0 0,0 0 0 0 0,0 0-1 0 0,0-1 1 0 0,0 1-1 0 0,0 0 1 0 0,0 0-1 0 0,0 0 1 0 0,0 0-1 0 0,0-1 1 0 0,1 1-1 0 0,-1 0 1 0 0,0 0-1 0 0,0 0 1 0 0,0 0 0 0 0,0 0-1 0 0,0 0 1 0 0,0-1-1 0 0,0 1 1 0 0,1 0-1 0 0,-1 0 1 0 0,0 0-1 0 0,0 0 1 0 0,0 0-1 0 0,0 0 1 0 0,1 0 0 0 0,-1 0-1 0 0,0 0 1 0 0,0 0-1 0 0,0-1 1 0 0,0 1-1 0 0,1 0 1 0 0,-1 0-1 0 0,0 0 1 0 0,0 0-1 0 0,0 0 1 0 0,0 0 0 0 0,1 0-1 0 0,-1 0 1 0 0,0 1-1 0 0,0-1 1 0 0,0 0-1 0 0,0 0 1 0 0,1 0-1 0 0,-1 0 1 0 0,0 0-1 0 0,0 0 1 0 0,0 0-1 0 0,0 0 1 0 0,0 0 0 0 0,1 0-1 0 0,-1 1 1 0 0,0-1-1 0 0,0 0 1 0 0,0 0-1 0 0,0 0 1 0 0,0 0-1 0 0,0 0 1 0 0,0 0-1 0 0,0 1 1 0 0,1-1 0 0 0,-1 0-1 0 0,0 0 1 0 0,0 0-1 0 0,0 0 1 0 0,0 1-1 0 0,2 2-86 0 0,1-1 0 0 0,0 1 1 0 0,0-1-1 0 0,0 0 0 0 0,0 1 0 0 0,0-1 0 0 0,0-1 0 0 0,1 1 0 0 0,-1 0 0 0 0,1-1 1 0 0,3 1-1 0 0,27 16-272 0 0,-33-17 102 0 0,0 0 0 0 0,0 0 1 0 0,0 0-1 0 0,0 0 0 0 0,0 0 1 0 0,0 0-1 0 0,0 0 0 0 0,0 0 1 0 0,-1 1-1 0 0,1-1 0 0 0,0 0 1 0 0,-1 0-1 0 0,1 1 0 0 0,-1-1 1 0 0,0 0-1 0 0,1 2 0 0 0,-1-2 11 0 0,0-1 0 0 0,0 1-1 0 0,0 0 1 0 0,-1-1 0 0 0,1 1 0 0 0,0-1-1 0 0,0 1 1 0 0,-1 0 0 0 0,1-1-1 0 0,0 1 1 0 0,-1-1 0 0 0,1 1-1 0 0,-1-1 1 0 0,1 1 0 0 0,0-1-1 0 0,-1 1 1 0 0,1-1 0 0 0,-1 1-1 0 0,1-1 1 0 0,-1 1 0 0 0,0-1-1 0 0,1 0 1 0 0,-2 1 0 0 0,-4 2-652 0 0,-1-1 1 0 0,0 0-1 0 0,-1 0 1 0 0,1-1-1 0 0,-7 1 1 0 0,-6 1 1405 0 0,8 0-1334 0 0,5-2 1116 0 0,0 1 0 0 0,1-1-1 0 0,-1 1 1 0 0,1 1 0 0 0,-1-1-1 0 0,-10 7 1 0 0,15-8-25 0 0,0 1 0 0 0,0-1 0 0 0,1 1-1 0 0,-1 0 1 0 0,0 0 0 0 0,1 0 0 0 0,0 0 0 0 0,-1 0 0 0 0,1 0-1 0 0,0 0 1 0 0,0 0 0 0 0,0 0 0 0 0,1 1 0 0 0,-1-1-1 0 0,0 0 1 0 0,1 0 0 0 0,-1 1 0 0 0,1-1 0 0 0,0 1 0 0 0,0-1-1 0 0,0 0 1 0 0,0 1 0 0 0,0-1 0 0 0,1 4 0 0 0,0-2-358 0 0,-1 0 0 0 0,1 0 0 0 0,0-1 0 0 0,0 1 0 0 0,1 0 0 0 0,-1 0 1 0 0,1-1-1 0 0,-1 1 0 0 0,1-1 0 0 0,0 0 0 0 0,1 1 0 0 0,-1-1 0 0 0,0 0 0 0 0,1 0 0 0 0,0 0 0 0 0,0-1 1 0 0,0 1-1 0 0,0-1 0 0 0,0 1 0 0 0,0-1 0 0 0,1 0 0 0 0,-1 0 0 0 0,1-1 0 0 0,-1 1 0 0 0,1-1 1 0 0,0 1-1 0 0,-1-1 0 0 0,1-1 0 0 0,5 2 0 0 0,-5-2-445 0 0,1 1 0 0 0,-1-1 0 0 0,1 0 0 0 0,-1-1-1 0 0,0 1 1 0 0,1-1 0 0 0,-1 0 0 0 0,0 0 0 0 0,0 0 0 0 0,1 0 0 0 0,-1-1 0 0 0,0 0-1 0 0,0 0 1 0 0,-1 0 0 0 0,1 0 0 0 0,7-6 0 0 0,34-39-3922 0 0,-29 29 1570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7:59:00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30 6089 0 0,'-3'-3'1375'0'0,"-1"0"0"0"0,0 1 0 0 0,0-1 0 0 0,0 1 0 0 0,0 0 0 0 0,0 0 0 0 0,0 0 0 0 0,-1 1 0 0 0,1-1 0 0 0,-7 0 0 0 0,47 4-1067 0 0,-1 1-1 0 0,49 12 1 0 0,-45-7-42 0 0,72 6-1 0 0,-96-14-1150 0 0,-1 0 0 0 0,1-2 0 0 0,15-2 0 0 0,-19 2-715 0 0,-1-1 0 0 0,1 0 0 0 0,-1-1 0 0 0,19-9 0 0 0,-17 2-2961 0 0,-7 6 595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1:43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311 0 10850 0 0,'-10'7'1200'0'0,"-1"0"-1"0"0,1 0 1 0 0,1 0-1 0 0,0 1 1 0 0,-10 11-1 0 0,6-4-592 0 0,0 1-1 0 0,-16 26 1 0 0,9-5-639 0 0,1 0 0 0 0,-18 51 0 0 0,26-60-553 0 0,-20 61-1422 0 0,29-78-78 0 0,-1-1 1 0 0,2 1-1 0 0,-1 17 1 0 0,2-28 2031 0 0,0 0 0 0 0,0-1 0 0 0,0 1 1 0 0,0-1-1 0 0,0 1 0 0 0,0-1 0 0 0,0 1 0 0 0,0-1 1 0 0,0 1-1 0 0,0-1 0 0 0,0 1 0 0 0,0 0 1 0 0,0-1-1 0 0,-1 1 0 0 0,1-1 0 0 0,0 1 1 0 0,0-1-1 0 0,0 1 0 0 0,-1 0 0 0 0,1-1 1 0 0,0 1-1 0 0,-1 0 0 0 0,1-1 0 0 0,0 1 1 0 0,-1 0-1 0 0,1-1 0 0 0,0 1 0 0 0,-1 0 1 0 0,1 0-1 0 0,0-1 0 0 0,-2 1 0 0 0,-12 6 1000 0 0,11-4-391 0 0,0 1 1 0 0,0 0 0 0 0,0 0-1 0 0,1 0 1 0 0,-1 0 0 0 0,1 0-1 0 0,-4 7 1 0 0,3-3-74 0 0,0 1 1 0 0,1 0-1 0 0,0 1 0 0 0,0-1 0 0 0,0 0 1 0 0,1 1-1 0 0,1-1 0 0 0,-1 1 0 0 0,1-1 1 0 0,1 0-1 0 0,0 1 0 0 0,3 13 0 0 0,-3-18-449 0 0,0 0-1 0 0,0 0 0 0 0,1-1 0 0 0,-1 1 1 0 0,1 0-1 0 0,0-1 0 0 0,0 0 0 0 0,0 1 1 0 0,1-1-1 0 0,-1 0 0 0 0,1 0 0 0 0,0 0 1 0 0,-1-1-1 0 0,1 1 0 0 0,1 0 1 0 0,-1-1-1 0 0,0 0 0 0 0,1 0 0 0 0,-1 0 1 0 0,1 0-1 0 0,-1-1 0 0 0,1 1 0 0 0,0-1 1 0 0,0 0-1 0 0,0 0 0 0 0,-1 0 0 0 0,1-1 1 0 0,6 1-1 0 0,-2-1 6 0 0,0-1 1 0 0,-1 0-1 0 0,1 0 1 0 0,-1-1-1 0 0,1 0 1 0 0,-1 0-1 0 0,0 0 1 0 0,1-1-1 0 0,-1-1 0 0 0,-1 1 1 0 0,1-1-1 0 0,0 0 1 0 0,-1 0-1 0 0,0-1 1 0 0,0 0-1 0 0,0 0 1 0 0,-1 0-1 0 0,0-1 1 0 0,0 0-1 0 0,0 0 0 0 0,-1 0 1 0 0,1 0-1 0 0,-1-1 1 0 0,-1 0-1 0 0,0 0 1 0 0,0 0-1 0 0,0 0 1 0 0,0 0-1 0 0,-1 0 1 0 0,-1-1-1 0 0,1 1 0 0 0,-1-1 1 0 0,0 0-1 0 0,-1 1 1 0 0,0-11-1 0 0,-1 15 35 0 0,1 0 0 0 0,0 0 0 0 0,-1 0 1 0 0,0 1-1 0 0,0-1 0 0 0,0 0 0 0 0,0 0 0 0 0,0 1 0 0 0,0-1 0 0 0,-1 0 0 0 0,1 1 0 0 0,-1-1 0 0 0,0 1 0 0 0,0 0 0 0 0,0-1 0 0 0,0 1 1 0 0,0 0-1 0 0,0 0 0 0 0,-5-3 0 0 0,2 3 12 0 0,1 0 1 0 0,-1 0-1 0 0,1 1 1 0 0,-1-1-1 0 0,0 1 1 0 0,0 0-1 0 0,0 0 1 0 0,1 1-1 0 0,-1-1 1 0 0,0 1-1 0 0,-6 1 1 0 0,-1 0-154 0 0,0 0 1 0 0,0 1-1 0 0,0 1 0 0 0,0 0 1 0 0,0 1-1 0 0,1 0 1 0 0,-1 1-1 0 0,-19 11 1 0 0,3 9-3035 0 0,28-24 2883 0 0,0-1 0 0 0,-1 0-1 0 0,1 1 1 0 0,0-1 0 0 0,-1 0 0 0 0,1 1 0 0 0,0-1-1 0 0,0 0 1 0 0,-1 1 0 0 0,1-1 0 0 0,0 1 0 0 0,0-1-1 0 0,0 1 1 0 0,0-1 0 0 0,0 1 0 0 0,-1-1 0 0 0,1 0-1 0 0,0 1 1 0 0,0-1 0 0 0,0 1 0 0 0,0-1 0 0 0,0 1-1 0 0,0-1 1 0 0,1 1 0 0 0,0 0-181 0 0,-1-1 0 0 0,1 0 0 0 0,0 1 0 0 0,0-1 0 0 0,0 0 0 0 0,0 0 0 0 0,0 0 1 0 0,-1 1-1 0 0,1-1 0 0 0,0 0 0 0 0,0 0 0 0 0,0-1 0 0 0,0 1 0 0 0,0 0 0 0 0,0 0 0 0 0,0 0 0 0 0,-1 0 0 0 0,1-1 0 0 0,1 0 0 0 0,12-2-3861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1:44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371 0 17700 0 0,'-7'1'591'0'0,"1"0"0"0"0,-1 0 0 0 0,1 0 0 0 0,0 1 0 0 0,-10 4 0 0 0,7-2-532 0 0,0 0 0 0 0,0 1 1 0 0,1 1-1 0 0,0-1 0 0 0,-12 11 0 0 0,5-2-48 0 0,1 1-1 0 0,1 0 0 0 0,0 1 0 0 0,-13 20 1 0 0,23-31 19 0 0,1-1 0 0 0,-1 1 0 0 0,1 0 0 0 0,0 0 1 0 0,0 0-1 0 0,1 0 0 0 0,-1 0 0 0 0,1 0 0 0 0,0 0 1 0 0,1 0-1 0 0,-1 0 0 0 0,1 1 0 0 0,0 5 0 0 0,1-9-33 0 0,-1 0-1 0 0,0 0 0 0 0,1 0 0 0 0,0 0 1 0 0,-1 0-1 0 0,1 0 0 0 0,0 0 1 0 0,0 0-1 0 0,0 0 0 0 0,0-1 1 0 0,0 1-1 0 0,0 0 0 0 0,1-1 0 0 0,-1 1 1 0 0,1-1-1 0 0,-1 1 0 0 0,1-1 1 0 0,0 1-1 0 0,-1-1 0 0 0,1 0 1 0 0,0 0-1 0 0,0 0 0 0 0,0 0 0 0 0,0 0 1 0 0,0 0-1 0 0,0-1 0 0 0,0 1 1 0 0,0-1-1 0 0,0 1 0 0 0,0-1 1 0 0,0 0-1 0 0,0 0 0 0 0,0 0 0 0 0,0 0 1 0 0,2 0-1 0 0,5-1 9 0 0,-1 0 1 0 0,0 0-1 0 0,0-1 0 0 0,0 0 0 0 0,0 0 1 0 0,0 0-1 0 0,0-1 0 0 0,0-1 0 0 0,-1 0 1 0 0,0 1-1 0 0,1-2 0 0 0,-1 1 0 0 0,7-7 1 0 0,-2 0 59 0 0,0 0 1 0 0,0-1-1 0 0,-1 0 1 0 0,0 0-1 0 0,15-26 1 0 0,-25 37-43 0 0,0 0 0 0 0,0-1 1 0 0,0 0-1 0 0,0 1 0 0 0,0-1 0 0 0,0 1 0 0 0,0-1 1 0 0,0 0-1 0 0,-1 0 0 0 0,1 1 0 0 0,-1-1 1 0 0,0 0-1 0 0,1 0 0 0 0,-1 0 0 0 0,0 0 1 0 0,0 0-1 0 0,0 1 0 0 0,0-1 0 0 0,0 0 1 0 0,-1 0-1 0 0,1 0 0 0 0,-1 0 0 0 0,1 1 1 0 0,-1-1-1 0 0,1 0 0 0 0,-1 0 0 0 0,0 1 1 0 0,0-1-1 0 0,0 1 0 0 0,0-1 0 0 0,0 0 1 0 0,0 1-1 0 0,0 0 0 0 0,-1-1 0 0 0,1 1 0 0 0,0 0 1 0 0,-1 0-1 0 0,1 0 0 0 0,-1-1 0 0 0,0 2 1 0 0,1-1-1 0 0,-1 0 0 0 0,0 0 0 0 0,1 0 1 0 0,-1 1-1 0 0,0-1 0 0 0,-2 1 0 0 0,-7-4-232 0 0,-1 1-1 0 0,0 1 0 0 0,1 0 0 0 0,-1 0 0 0 0,0 1 0 0 0,-14 1 0 0 0,8 1-274 0 0,0 1 0 0 0,0 1 0 0 0,0 1 0 0 0,0 0 0 0 0,0 1 1 0 0,1 1-1 0 0,0 1 0 0 0,-22 11 0 0 0,31-14 514 0 0,1 0 0 0 0,-1 1 1 0 0,1-1-1 0 0,0 1 1 0 0,0 1-1 0 0,1-1 0 0 0,0 1 1 0 0,0 0-1 0 0,0 1 1 0 0,0 0-1 0 0,1 0 1 0 0,1 0-1 0 0,-1 0 0 0 0,1 1 1 0 0,0-1-1 0 0,0 1 1 0 0,1 0-1 0 0,0 0 0 0 0,-2 15 1 0 0,4-16 40 0 0,1-1 0 0 0,0 1 0 0 0,1-1 0 0 0,0 1 0 0 0,0-1 0 0 0,0 0 0 0 0,1 1 0 0 0,0-1 0 0 0,0 0 0 0 0,1 0 0 0 0,-1 0 0 0 0,1 0 0 0 0,1-1 0 0 0,-1 1 0 0 0,1-1 0 0 0,0 0 0 0 0,0 0 0 0 0,0 0 0 0 0,1 0 0 0 0,0-1 0 0 0,0 0 0 0 0,0 0 0 0 0,8 5 0 0 0,-1-1-17 0 0,-1-2 0 0 0,1 1 0 0 0,0-1 1 0 0,1-1-1 0 0,-1 0 0 0 0,1-1 0 0 0,0 0 0 0 0,0-1 0 0 0,0-1 0 0 0,21 2 0 0 0,-29-4-217 0 0,1 0 1 0 0,0-1-1 0 0,-1 0 0 0 0,0 0 1 0 0,1-1-1 0 0,-1 1 0 0 0,0-1 0 0 0,1 0 1 0 0,-1-1-1 0 0,0 1 0 0 0,0-1 1 0 0,-1 0-1 0 0,1 0 0 0 0,-1-1 1 0 0,1 1-1 0 0,-1-1 0 0 0,0 0 0 0 0,0 0 1 0 0,-1 0-1 0 0,1-1 0 0 0,-1 1 1 0 0,0-1-1 0 0,0 0 0 0 0,-1 0 1 0 0,1 0-1 0 0,-1 0 0 0 0,2-9 0 0 0,-4 14 136 0 0,0 0-1 0 0,0 0 1 0 0,0 0-1 0 0,0 0 0 0 0,0 0 1 0 0,0 0-1 0 0,0-1 0 0 0,0 1 1 0 0,1 0-1 0 0,-1 0 1 0 0,0 0-1 0 0,0 0 0 0 0,0 0 1 0 0,-1 0-1 0 0,1 0 1 0 0,0-1-1 0 0,0 1 0 0 0,0 0 1 0 0,0 0-1 0 0,0 0 0 0 0,0 0 1 0 0,0 0-1 0 0,0 0 1 0 0,0 0-1 0 0,0-1 0 0 0,0 1 1 0 0,0 0-1 0 0,0 0 1 0 0,0 0-1 0 0,0 0 0 0 0,0 0 1 0 0,0 0-1 0 0,-1 0 0 0 0,1 0 1 0 0,0 0-1 0 0,0 0 1 0 0,0 0-1 0 0,0 0 0 0 0,0 0 1 0 0,0 0-1 0 0,0-1 1 0 0,0 1-1 0 0,-1 0 0 0 0,1 0 1 0 0,0 0-1 0 0,0 0 0 0 0,0 0 1 0 0,0 0-1 0 0,0 0 1 0 0,0 0-1 0 0,0 0 0 0 0,-1 0 1 0 0,1 1-1 0 0,0-1 0 0 0,0 0 1 0 0,0 0-1 0 0,0 0 1 0 0,0 0-1 0 0,0 0 0 0 0,0 0 1 0 0,0 0-1 0 0,-1 0 1 0 0,1 0-1 0 0,0 0 0 0 0,-11 8-617 0 0,-9 12 360 0 0,12-13 329 0 0,-101 119 3808 0 0,96-110-3950 0 0,1 1 0 0 0,1 1 0 0 0,0 0 0 0 0,1 1 0 0 0,-13 36 0 0 0,21-45-4144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1:44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0 25293 0 0,'-8'15'256'0'0,"2"0"-456"0"0,1-1-192 0 0,3 0-288 0 0,4-8-360 0 0,0 0-536 0 0,-4 1-457 0 0,-1 0-1175 0 0,-6-5-1473 0 0,-2-2-2825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9:59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 7330 0 0,'-6'1'327'0'0,"0"0"0"0"0,-1 0 0 0 0,1 1 0 0 0,0 0 0 0 0,0 1 0 0 0,1-1 0 0 0,-1 1 1 0 0,0 0-1 0 0,1 1 0 0 0,0-1 0 0 0,-1 1 0 0 0,2 0 0 0 0,-1 0 0 0 0,0 1 0 0 0,1 0 1 0 0,-5 6-1 0 0,8-10-269 0 0,1 1 1 0 0,-1 0 0 0 0,1 0-1 0 0,0 0 1 0 0,0 0 0 0 0,-1 0-1 0 0,1 0 1 0 0,0 0-1 0 0,1-1 1 0 0,-1 1 0 0 0,0 0-1 0 0,1 0 1 0 0,-1 0 0 0 0,1 0-1 0 0,-1 0 1 0 0,1-1-1 0 0,0 1 1 0 0,0 0 0 0 0,0-1-1 0 0,0 1 1 0 0,2 3 0 0 0,-1-2-52 0 0,1 1 1 0 0,0-1 0 0 0,0 1 0 0 0,0-1 0 0 0,0 0 0 0 0,0 0-1 0 0,1 0 1 0 0,5 3 0 0 0,-3-3 3 0 0,1 0 1 0 0,0-1-1 0 0,1 1 1 0 0,-1-2-1 0 0,0 1 1 0 0,0-1-1 0 0,1 0 1 0 0,12 0-1 0 0,64-7 116 0 0,-19 0-92 0 0,-23 8 123 0 0,0 2 0 0 0,0 2-1 0 0,58 15 1 0 0,-51-10 354 0 0,96 9 0 0 0,-14-11-404 0 0,75 3 2 0 0,-167-13-96 0 0,-1-1-1 0 0,0-1 0 0 0,53-13 0 0 0,21-13-34 0 0,72-15 154 0 0,-155 39 99 0 0,0 1-1 0 0,1 2 1 0 0,-1 1-1 0 0,43 4 1 0 0,76 26 291 0 0,-104-19-529 0 0,81 10 0 0 0,260 33 148 0 0,-339-44-143 0 0,0-3 0 0 0,0-1 0 0 0,1-3 0 0 0,-1-1 0 0 0,0-3-1 0 0,71-11 1 0 0,-3-9 67 0 0,96-15 209 0 0,-172 33-233 0 0,1 1 1 0 0,-1 2-1 0 0,61 7 1 0 0,269 27 190 0 0,-330-32-195 0 0,-6-1 5 0 0,0 2-1 0 0,-1 1 0 0 0,0 1 0 0 0,1 1 0 0 0,38 13 0 0 0,-49-6 59 0 0,-21-12-200 0 0,0 0-1 0 0,1 0 1 0 0,-1 0-1 0 0,1 1 1 0 0,-1-1 0 0 0,0 0-1 0 0,1 0 1 0 0,-1 0 0 0 0,0 0-1 0 0,1 1 1 0 0,-1-1-1 0 0,0 0 1 0 0,1 1 0 0 0,-1-1-1 0 0,0 0 1 0 0,1 0 0 0 0,-1 1-1 0 0,0-1 1 0 0,0 0 0 0 0,1 1-1 0 0,-1-1 1 0 0,0 1-1 0 0,0-1 1 0 0,0 0 0 0 0,0 1-1 0 0,1-1 1 0 0,-1 1 0 0 0,0-1-1 0 0,0 0 1 0 0,0 1-1 0 0,0-1 1 0 0,0 1 0 0 0,0-1-1 0 0,0 0 1 0 0,0 1 0 0 0,0-1-1 0 0,0 1 1 0 0,-1-1-1 0 0,1 1 1 0 0,0-1 0 0 0,0 0-1 0 0,0 1 1 0 0,0-1 0 0 0,0 0-1 0 0,-1 1 1 0 0,1-1 0 0 0,0 0-1 0 0,0 1 1 0 0,-1 0-1 0 0,0-1-151 0 0,0 0-1 0 0,1 0 0 0 0,-1 0 0 0 0,0 0 0 0 0,0 0 0 0 0,1 0 0 0 0,-1 0 0 0 0,0 0 0 0 0,0 0 0 0 0,1 0 0 0 0,-1 0 0 0 0,0 0 0 0 0,1 0 0 0 0,-1 0 0 0 0,0-1 0 0 0,0 1 1 0 0,1 0-1 0 0,-2-1 0 0 0,-1-1-1088 0 0,-8 0-3817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0:00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27 11282 0 0,'1'-23'3703'0'0,"-4"19"-1294"0"0,-4 16-2110 0 0,2 1-300 0 0,1 1-1 0 0,0-1 1 0 0,1 1-1 0 0,0 0 1 0 0,1 0-1 0 0,1 0 1 0 0,0 0 0 0 0,1 0-1 0 0,3 21 1 0 0,-2-22-14 0 0,1-1 0 0 0,0 0 0 0 0,1 0 0 0 0,0 0 1 0 0,1 0-1 0 0,0-1 0 0 0,1 1 0 0 0,0-1 0 0 0,1 0 1 0 0,1-1-1 0 0,7 12 0 0 0,-5-13-3 0 0,1 0 0 0 0,0 0 1 0 0,0-1-1 0 0,0 0 0 0 0,1-1 0 0 0,0 0 0 0 0,1 0 0 0 0,-1-1 1 0 0,1-1-1 0 0,23 7 0 0 0,12 1 93 0 0,75 10-1 0 0,-90-17-3 0 0,-25-5-226 0 0,22 2 31 0 0,-28-3-195 0 0,0 0 1 0 0,1 0-1 0 0,-1 0 1 0 0,0-1-1 0 0,0 1 1 0 0,0 0-1 0 0,0 0 1 0 0,1-1 0 0 0,-1 1-1 0 0,0-1 1 0 0,0 1-1 0 0,0-1 1 0 0,0 1-1 0 0,0-1 1 0 0,0 0-1 0 0,0 1 1 0 0,0-1-1 0 0,-1 0 1 0 0,1 0-1 0 0,0 0 1 0 0,1-1 0 0 0,2-7-5577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0:00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11907 0 0,'1'1'282'0'0,"-1"0"1"0"0,1 1 0 0 0,-1-1 0 0 0,1 0 0 0 0,-1 0 0 0 0,1 0 0 0 0,0 0 0 0 0,0 0-1 0 0,-1 0 1 0 0,1 0 0 0 0,0 0 0 0 0,0 0 0 0 0,0 0 0 0 0,0 0 0 0 0,0 0 0 0 0,0-1 0 0 0,0 1-1 0 0,2 1 1 0 0,29 14 176 0 0,-18-9-75 0 0,8 4-98 0 0,-15-9-206 0 0,-1 1 0 0 0,0 0-1 0 0,0 1 1 0 0,0-1 0 0 0,0 1-1 0 0,0 0 1 0 0,-1 0 0 0 0,0 1-1 0 0,0 0 1 0 0,6 6 0 0 0,-10-9 9 0 0,-1 0 0 0 0,1 1 0 0 0,-1-1 0 0 0,1 0 0 0 0,-1 0 0 0 0,0 1 0 0 0,1-1 0 0 0,-1 0 0 0 0,0 0 0 0 0,-1 1 0 0 0,1-1 0 0 0,0 0 1 0 0,-1 0-1 0 0,1 1 0 0 0,-1-1 0 0 0,0 0 0 0 0,-1 3 0 0 0,-20 38 570 0 0,17-35-589 0 0,-14 23-174 0 0,-2-1-1 0 0,-1-1 1 0 0,-1-1-1 0 0,-1 0 1 0 0,-35 28-1 0 0,59-56 2 0 0,-1 0 0 0 0,1 0-1 0 0,0 1 1 0 0,0-1-1 0 0,-1 0 1 0 0,1 0-1 0 0,0 0 1 0 0,0 0-1 0 0,-1 0 1 0 0,1 0-1 0 0,0 1 1 0 0,0-1-1 0 0,-1 0 1 0 0,1 0-1 0 0,0 0 1 0 0,0 0-1 0 0,0 1 1 0 0,0-1-1 0 0,-1 0 1 0 0,1 0-1 0 0,0 1 1 0 0,0-1-1 0 0,0 0 1 0 0,0 0-1 0 0,0 1 1 0 0,0-1-1 0 0,-1 0 1 0 0,1 0-1 0 0,0 1 1 0 0,0-1 0 0 0,0 0-1 0 0,0 1 1 0 0,0-1-1 0 0,0 0 1 0 0,0 0-1 0 0,0 1 1 0 0,0-1-1 0 0,0 0 1 0 0,1 1-1 0 0,-1-1 1 0 0,0 0-1 0 0,0 0 1 0 0,0 1-1 0 0,0-1 1 0 0,0 0-1 0 0,0 0 1 0 0,1 1-1 0 0,-1-1 1 0 0,0 0-1 0 0,0 0 1 0 0,1 1-1 0 0,14-3-7385 0 0,-5-1 2720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0:01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68 10530 0 0,'-2'-13'1952'0'0,"2"9"-1117"0"0,0 0 1 0 0,-1 0 0 0 0,1 0 0 0 0,-1 1 0 0 0,0-1-1 0 0,0 0 1 0 0,-3-5 0 0 0,-7 46 1341 0 0,10-22-2175 0 0,0-1 0 0 0,0 0 1 0 0,1 0-1 0 0,1 0 1 0 0,1 0-1 0 0,0 0 1 0 0,4 16-1 0 0,-4-23-12 0 0,-1 0 0 0 0,2 0 0 0 0,-1 0 0 0 0,1 0 0 0 0,0-1-1 0 0,0 1 1 0 0,1-1 0 0 0,0 0 0 0 0,0 0 0 0 0,0 0 0 0 0,1 0-1 0 0,0-1 1 0 0,0 0 0 0 0,0 0 0 0 0,10 7 0 0 0,-13-11 9 0 0,0 1 1 0 0,1-1 0 0 0,-1 0-1 0 0,0 0 1 0 0,1 0-1 0 0,-1-1 1 0 0,1 1 0 0 0,0 0-1 0 0,-1-1 1 0 0,1 0-1 0 0,-1 1 1 0 0,1-1 0 0 0,0 0-1 0 0,-1 0 1 0 0,1-1-1 0 0,-1 1 1 0 0,1-1 0 0 0,0 1-1 0 0,-1-1 1 0 0,4-1-1 0 0,-2 0 10 0 0,0-1 0 0 0,1 1 0 0 0,-2-1 0 0 0,1 0 0 0 0,0 0 0 0 0,0 0-1 0 0,-1-1 1 0 0,0 1 0 0 0,0-1 0 0 0,4-5 0 0 0,2-6 34 0 0,0 0 1 0 0,-2-1-1 0 0,0 1 0 0 0,0-1 1 0 0,4-20-1 0 0,-9 30-73 0 0,-1 1-1 0 0,0-1 1 0 0,0 0-1 0 0,0 0 1 0 0,-1 0-1 0 0,0 0 1 0 0,0 0-1 0 0,0 0 1 0 0,-1 0-1 0 0,0 0 1 0 0,0 0-1 0 0,0 0 1 0 0,-1 0-1 0 0,-3-7 1 0 0,4 10-235 0 0,-1 0 1 0 0,0 0 0 0 0,0 0-1 0 0,0 0 1 0 0,-1 0 0 0 0,1 1-1 0 0,-1-1 1 0 0,1 0-1 0 0,-1 1 1 0 0,0 0 0 0 0,0 0-1 0 0,0 0 1 0 0,0 0 0 0 0,0 0-1 0 0,0 1 1 0 0,-1-1-1 0 0,1 1 1 0 0,-1 0 0 0 0,1 0-1 0 0,-1 0 1 0 0,1 0 0 0 0,-1 1-1 0 0,0-1 1 0 0,-4 1-1 0 0,-3 0-375 0 0,0 1 0 0 0,0 0 0 0 0,1 0-1 0 0,-1 1 1 0 0,0 1 0 0 0,1 0-1 0 0,0 0 1 0 0,0 1 0 0 0,-11 5 0 0 0,15-6 657 0 0,0 0 0 0 0,1 0-1 0 0,0 1 1 0 0,-1-1 0 0 0,1 1 0 0 0,0 1 0 0 0,1-1 0 0 0,-1 1 0 0 0,1-1 0 0 0,0 1 0 0 0,0 0 0 0 0,1 1 0 0 0,-1-1 0 0 0,1 1 0 0 0,0-1 0 0 0,-3 12 0 0 0,5-15 139 0 0,1 0 1 0 0,-1 0-1 0 0,1-1 0 0 0,0 1 1 0 0,-1 0-1 0 0,1 0 0 0 0,0 0 1 0 0,0 0-1 0 0,1 0 1 0 0,-1 0-1 0 0,0-1 0 0 0,1 1 1 0 0,-1 0-1 0 0,1 0 1 0 0,-1 0-1 0 0,1-1 0 0 0,0 1 1 0 0,0 0-1 0 0,0-1 1 0 0,0 1-1 0 0,0 0 0 0 0,0-1 1 0 0,0 1-1 0 0,1-1 0 0 0,-1 0 1 0 0,0 0-1 0 0,1 1 1 0 0,-1-1-1 0 0,1 0 0 0 0,-1 0 1 0 0,1 0-1 0 0,0 0 1 0 0,-1-1-1 0 0,1 1 0 0 0,0 0 1 0 0,0-1-1 0 0,3 1 0 0 0,8 3 134 0 0,1-1-1 0 0,0-1 0 0 0,0 0 0 0 0,16 0 0 0 0,-9-1-57 0 0,26 3-175 0 0,29 4 153 0 0,-28 1-4347 0 0,-44-7 1408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0:01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11394 0 0,'0'1'75'0'0,"-1"1"0"0"0,1 0 0 0 0,0 0-1 0 0,0-1 1 0 0,0 1 0 0 0,0 0-1 0 0,0-1 1 0 0,1 1 0 0 0,-1 0 0 0 0,0 0-1 0 0,1-1 1 0 0,0 1 0 0 0,-1-1-1 0 0,1 1 1 0 0,0 0 0 0 0,-1-1 0 0 0,1 1-1 0 0,0-1 1 0 0,0 0 0 0 0,0 1-1 0 0,0-1 1 0 0,1 0 0 0 0,-1 0 0 0 0,0 1-1 0 0,1-1 1 0 0,-1 0 0 0 0,0 0-1 0 0,1 0 1 0 0,-1-1 0 0 0,1 1-1 0 0,-1 0 1 0 0,1-1 0 0 0,0 1 0 0 0,-1 0-1 0 0,1-1 1 0 0,0 0 0 0 0,1 1-1 0 0,11 1 389 0 0,-1 1-1 0 0,0-2 0 0 0,25 1 0 0 0,-22-2-602 0 0,54-3 374 0 0,-51 1-2 0 0,0 1 1 0 0,21 1-1 0 0,-68 66 1500 0 0,23-51-1682 0 0,-18 56 266 0 0,22-66-421 0 0,0 1 1 0 0,0-1 0 0 0,0 1 0 0 0,1 0 0 0 0,-1-1 0 0 0,1 1 0 0 0,1-1 0 0 0,-1 1-1 0 0,1 0 1 0 0,2 6 0 0 0,-3-11-21 0 0,0 0-1 0 0,0 0 1 0 0,0-1-1 0 0,0 1 1 0 0,1 0-1 0 0,-1-1 1 0 0,0 1-1 0 0,1 0 1 0 0,-1-1-1 0 0,0 1 1 0 0,1 0-1 0 0,-1-1 1 0 0,1 1 0 0 0,-1-1-1 0 0,1 1 1 0 0,-1 0-1 0 0,1-1 1 0 0,0 0-1 0 0,-1 1 1 0 0,1-1-1 0 0,0 1 1 0 0,-1-1-1 0 0,1 0 1 0 0,0 1-1 0 0,-1-1 1 0 0,1 0-1 0 0,0 0 1 0 0,-1 0-1 0 0,1 1 1 0 0,0-1 0 0 0,0 0-1 0 0,-1 0 1 0 0,1 0-1 0 0,0 0 1 0 0,0 0-1 0 0,0 0 1 0 0,-1-1-1 0 0,1 1 1 0 0,0 0-1 0 0,-1 0 1 0 0,1 0-1 0 0,1-1 1 0 0,1-1-489 0 0,0 0-1 0 0,0 0 1 0 0,0 0 0 0 0,0 0 0 0 0,-1 0 0 0 0,1-1-1 0 0,4-4 1 0 0,7-11-3733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0:02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15171 0 0,'0'0'47'0'0,"1"0"-1"0"0,-1 0 0 0 0,0-1 0 0 0,0 1 1 0 0,1 0-1 0 0,-1 0 0 0 0,0 0 1 0 0,0-1-1 0 0,1 1 0 0 0,-1 0 0 0 0,0 0 1 0 0,0 0-1 0 0,1 0 0 0 0,-1 0 1 0 0,0 0-1 0 0,1 0 0 0 0,-1-1 0 0 0,0 1 1 0 0,1 0-1 0 0,-1 0 0 0 0,0 0 1 0 0,1 0-1 0 0,-1 0 0 0 0,0 0 1 0 0,0 1-1 0 0,1-1 0 0 0,-1 0 0 0 0,0 0 1 0 0,1 0-1 0 0,-1 0 0 0 0,0 0 1 0 0,1 0-1 0 0,-1 0 0 0 0,0 1 0 0 0,0-1 1 0 0,1 0-1 0 0,-1 0 0 0 0,0 0 1 0 0,1 1-1 0 0,17 6 1719 0 0,83 15-271 0 0,-98-21-1464 0 0,1-1 0 0 0,0 1 0 0 0,0-1 0 0 0,-1 0 0 0 0,1-1 1 0 0,0 1-1 0 0,0-1 0 0 0,4 0 0 0 0,26-2 88 0 0,-20 5-100 0 0,-9-1-26 0 0,-1 0 0 0 0,0 0 1 0 0,1 0-1 0 0,-1-1 1 0 0,0 0-1 0 0,1 0 0 0 0,-1 0 1 0 0,1 0-1 0 0,-1-1 1 0 0,0 0-1 0 0,1 0 0 0 0,4-1 1 0 0,0-3-336 0 0,-7 4 254 0 0,0 0 0 0 0,0 0 1 0 0,0 0-1 0 0,0 0 0 0 0,1 1 0 0 0,-1-1 0 0 0,0 1 0 0 0,1-1 1 0 0,3 1-1 0 0,-5 0-265 0 0,0 0 0 0 0,0 1-1 0 0,0-1 1 0 0,1 0 0 0 0,-1 1 0 0 0,0 0 0 0 0,0-1 0 0 0,0 1 0 0 0,0 0 0 0 0,0-1 0 0 0,0 1 0 0 0,0 0-1 0 0,0 0 1 0 0,0 0 0 0 0,0 0 0 0 0,-1 0 0 0 0,1 0 0 0 0,0 0 0 0 0,0 0 0 0 0,-1 0 0 0 0,1 0 0 0 0,-1 0-1 0 0,1 0 1 0 0,0 3 0 0 0,12 25-5087 0 0</inkml:trace>
  <inkml:trace contextRef="#ctx0" brushRef="#br0" timeOffset="1">157 244 12299 0 0,'0'11'474'0'0,"1"19"1022"0"0,0-28-1406 0 0,-1-1 0 0 0,1 1 0 0 0,-1-1 0 0 0,1 0 0 0 0,0 1 0 0 0,0-1 0 0 0,0 0 0 0 0,0 1 0 0 0,-1-1 1 0 0,2 0-1 0 0,-1 0 0 0 0,0 0 0 0 0,0 0 0 0 0,0 0 0 0 0,2 1 0 0 0,-2-1-54 0 0,1-1 0 0 0,-1 1-1 0 0,1 0 1 0 0,-1-1 0 0 0,1 1 0 0 0,-1-1-1 0 0,1 0 1 0 0,-1 1 0 0 0,1-1 0 0 0,0 0-1 0 0,-1 0 1 0 0,1 0 0 0 0,-1 0 0 0 0,1 0-1 0 0,0-1 1 0 0,-1 1 0 0 0,3-1 0 0 0,31-12 312 0 0,-9 4-172 0 0,25-18 1611 0 0,-60 67-268 0 0,8-35-1515 0 0,0 1 1 0 0,0-1-1 0 0,1 1 0 0 0,0-1 0 0 0,0 0 0 0 0,0 1 0 0 0,0-1 1 0 0,1 1-1 0 0,0-1 0 0 0,0 0 0 0 0,1 1 0 0 0,-1-1 0 0 0,1 0 1 0 0,0 0-1 0 0,5 9 0 0 0,-7-14-4 0 0,-1 3-11 0 0,-24-5-2 0 0,-94-16-15 0 0,96 14 11 0 0,23 4 13 0 0,0 0 0 0 0,0 0-1 0 0,0 0 1 0 0,0 0 0 0 0,14 2-22 0 0,-9-3 52 0 0,0-1 0 0 0,0 1 0 0 0,0-1 0 0 0,-1 0-1 0 0,1-1 1 0 0,-1 1 0 0 0,1-1 0 0 0,-1 0 0 0 0,0 0 0 0 0,0-1 0 0 0,0 1 0 0 0,-1-1 0 0 0,1 1-1 0 0,-1-1 1 0 0,0 0 0 0 0,4-6 0 0 0,-6 8-13 0 0,0 0 0 0 0,1 0 1 0 0,-1 0-1 0 0,0-1 0 0 0,0 1 0 0 0,0 0 0 0 0,0 0 1 0 0,-1-1-1 0 0,1 1 0 0 0,-1 0 0 0 0,1-1 0 0 0,-1 1 1 0 0,0-1-1 0 0,0 1 0 0 0,0 0 0 0 0,0-1 0 0 0,0 1 1 0 0,-1-1-1 0 0,1 1 0 0 0,-1 0 0 0 0,1-1 0 0 0,-1 1 0 0 0,0 0 1 0 0,0 0-1 0 0,0 0 0 0 0,0-1 0 0 0,0 1 0 0 0,-1 0 1 0 0,1 0-1 0 0,-1 1 0 0 0,1-1 0 0 0,-1 0 0 0 0,0 0 1 0 0,0 1-1 0 0,1-1 0 0 0,-4-1 0 0 0,-49-20 37 0 0,53 23-69 0 0,-1 0 1 0 0,0 0-1 0 0,1 0 1 0 0,-1 0 0 0 0,1 0-1 0 0,-1 0 1 0 0,0 0 0 0 0,1 1-1 0 0,-1-1 1 0 0,1 0 0 0 0,-1 1-1 0 0,1 0 1 0 0,-1-1 0 0 0,1 1-1 0 0,-1 0 1 0 0,1 0 0 0 0,0-1-1 0 0,0 1 1 0 0,-1 0-1 0 0,1 0 1 0 0,0 0 0 0 0,0 1-1 0 0,0-1 1 0 0,0 0 0 0 0,-1 2-1 0 0,-23 34-409 0 0,20-26 341 0 0,0 0 0 0 0,1 0 0 0 0,1 1 0 0 0,0-1 0 0 0,0 1 0 0 0,0 16 0 0 0,-1 72-179 0 0,1-17 259 0 0,3-82 11 0 0,0-1 0 0 0,0 1-1 0 0,0-1 1 0 0,0 0 0 0 0,0 1-1 0 0,0-1 1 0 0,0 0 0 0 0,0 1-1 0 0,-1-1 1 0 0,1 1 0 0 0,0-1-1 0 0,0 0 1 0 0,0 1 0 0 0,0-1-1 0 0,-1 0 1 0 0,1 1 0 0 0,0-1-1 0 0,0 0 1 0 0,-1 0 0 0 0,1 1-1 0 0,0-1 1 0 0,-1 0 0 0 0,1 0-1 0 0,0 1 1 0 0,-1-1 0 0 0,1 0-1 0 0,0 0 1 0 0,-1 0 0 0 0,1 1-1 0 0,0-1 1 0 0,-1 0 0 0 0,1 0-1 0 0,-1 0 1 0 0,1 0 0 0 0,0 0-1 0 0,-1 0 1 0 0,1 0 0 0 0,-1 0-1 0 0,1 0 1 0 0,0 0 0 0 0,-1 0-1 0 0,1 0 1 0 0,0 0 0 0 0,-1 0-1 0 0,1-1 1 0 0,-1 1 0 0 0,1 0-1 0 0,0 0 1 0 0,-1 0 0 0 0,1 0-1 0 0,0-1 1 0 0,-1 1 0 0 0,1 0-1 0 0,0 0 1 0 0,0-1 0 0 0,-1 1-1 0 0,1 0 1 0 0,0-1 0 0 0,0 1-1 0 0,-1 0 1 0 0,1-1 0 0 0,0 1-1 0 0,0-1 1 0 0,-8-8 151 0 0,8 9-147 0 0,0 0 0 0 0,0 0 0 0 0,1 0 0 0 0,-1 0 0 0 0,0 0 0 0 0,0 0 0 0 0,0 0 0 0 0,0 0 0 0 0,0 0 0 0 0,0 0 0 0 0,0 0 0 0 0,0 0 0 0 0,0 0 0 0 0,0 0 0 0 0,0 0 0 0 0,0 0-1 0 0,0 0 1 0 0,1 0 0 0 0,-1 0 0 0 0,0 0 0 0 0,0 0 0 0 0,0 0 0 0 0,0 0 0 0 0,0 0 0 0 0,0 0 0 0 0,0 0 0 0 0,0 0 0 0 0,0 0 0 0 0,0 0 0 0 0,0 0 0 0 0,0 0 0 0 0,0 0 0 0 0,0 0 0 0 0,0-1 0 0 0,0 1 0 0 0,0 0 0 0 0,1 0 0 0 0,-1 0 0 0 0,0 0 0 0 0,0 0 0 0 0,0 0 0 0 0,0 0 0 0 0,0 0 0 0 0,0 0 0 0 0,6 3 31 0 0,0 1 1 0 0,0-1-1 0 0,0 0 1 0 0,1-1 0 0 0,-1 0-1 0 0,1 0 1 0 0,0 0-1 0 0,-1 0 1 0 0,13 0 0 0 0,66-1-30 0 0,-22-2-47 0 0,-55 1-281 0 0,14 1-1168 0 0,-8-2-4049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0:04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91 6793 0 0,'-15'-3'684'0'0,"4"2"-2"0"0,0-1 1 0 0,0 0-1 0 0,0-1 0 0 0,1 0 1 0 0,-1-1-1 0 0,1 0 1 0 0,-15-8-1 0 0,24 11-649 0 0,1 1-1 0 0,-1-1 0 0 0,0 1 1 0 0,1-1-1 0 0,-1 1 1 0 0,1-1-1 0 0,-1 0 1 0 0,1 0-1 0 0,0 1 1 0 0,-1-1-1 0 0,1 0 0 0 0,0 0 1 0 0,-1 1-1 0 0,1-1 1 0 0,0 0-1 0 0,0 0 1 0 0,0 1-1 0 0,0-1 1 0 0,0 0-1 0 0,0 0 0 0 0,0 0 1 0 0,0 0-1 0 0,0 1 1 0 0,0-1-1 0 0,0 0 1 0 0,0 0-1 0 0,1 0 1 0 0,-1 1-1 0 0,0-1 0 0 0,0 0 1 0 0,1 0-1 0 0,-1 1 1 0 0,1-1-1 0 0,-1 0 1 0 0,1 1-1 0 0,-1-1 1 0 0,1 0-1 0 0,-1 1 1 0 0,1-1-1 0 0,-1 1 0 0 0,1-1 1 0 0,0 1-1 0 0,-1-1 1 0 0,1 1-1 0 0,1-1 1 0 0,1-2 43 0 0,1 1 0 0 0,-1-1 0 0 0,1 1 0 0 0,0 0 0 0 0,0 0 1 0 0,0 0-1 0 0,5-1 0 0 0,8 0-48 0 0,0 2-1 0 0,0 0 1 0 0,1 1 0 0 0,-1 1-1 0 0,0 0 1 0 0,0 1 0 0 0,19 6-1 0 0,30 1 31 0 0,-63-8-20 0 0,0-1 0 0 0,0 0 0 0 0,0 1 0 0 0,0-1-1 0 0,0 1 1 0 0,0 0 0 0 0,0 0 0 0 0,-1 0 0 0 0,1 0 0 0 0,0 0 0 0 0,-1 1 0 0 0,5 2 0 0 0,-6-3-14 0 0,-1-1 0 0 0,1 1-1 0 0,-1 0 1 0 0,0-1 0 0 0,1 1 0 0 0,-1-1-1 0 0,0 1 1 0 0,1 0 0 0 0,-1-1 0 0 0,0 1-1 0 0,0 0 1 0 0,0-1 0 0 0,1 1 0 0 0,-1 0-1 0 0,0-1 1 0 0,0 1 0 0 0,0 0-1 0 0,0-1 1 0 0,0 1 0 0 0,0 0 0 0 0,-1 1-1 0 0,1 0-16 0 0,-1 0 0 0 0,0-1 0 0 0,0 1 0 0 0,0 0 0 0 0,0 0-1 0 0,0 0 1 0 0,-1-1 0 0 0,1 1 0 0 0,0 0 0 0 0,-3 1 0 0 0,-5 5-8 0 0,-1-1 1 0 0,0 0 0 0 0,0-1 0 0 0,-1 0 0 0 0,0-1 0 0 0,0 0 0 0 0,0 0-1 0 0,-1-1 1 0 0,1-1 0 0 0,-1 0 0 0 0,-15 2 0 0 0,6-1 309 0 0,0 2 0 0 0,-22 9 0 0 0,42-15-313 0 0,1 0 0 0 0,0 0 0 0 0,0 0 0 0 0,-1 0-1 0 0,1 0 1 0 0,0 0 0 0 0,0 0 0 0 0,0 0 0 0 0,-1 0 0 0 0,1 0 0 0 0,0 0-1 0 0,0 0 1 0 0,0 1 0 0 0,-1-1 0 0 0,1 0 0 0 0,0 0 0 0 0,0 0 0 0 0,0 0-1 0 0,0 0 1 0 0,-1 1 0 0 0,1-1 0 0 0,0 0 0 0 0,0 0 0 0 0,0 0 0 0 0,0 1 0 0 0,0-1-1 0 0,0 0 1 0 0,0 0 0 0 0,0 0 0 0 0,0 1 0 0 0,-1-1 0 0 0,1 0 0 0 0,0 0-1 0 0,0 1 1 0 0,0-1 0 0 0,0 0 0 0 0,0 0 0 0 0,0 0 0 0 0,0 1 0 0 0,0-1 0 0 0,1 0-1 0 0,-1 0 1 0 0,0 1 0 0 0,0-1 0 0 0,0 0 0 0 0,0 0 0 0 0,0 0 0 0 0,0 1-1 0 0,0-1 1 0 0,0 0 0 0 0,1 0 0 0 0,14 10-188 0 0,20 2-13 0 0,-15-7 245 0 0,0-1 0 0 0,1 0 0 0 0,-1-2 0 0 0,36 1 0 0 0,-45-4-217 0 0,1 0 1 0 0,0 0-1 0 0,-1-1 0 0 0,13-4 1 0 0,-18 4-328 0 0,0 0 0 0 0,-1 0 0 0 0,1 0-1 0 0,-1-1 1 0 0,1 0 0 0 0,-1-1 0 0 0,0 1 0 0 0,8-7 0 0 0,-12 8-38 0 0,1 0 0 0 0,0 0-1 0 0,-1 0 1 0 0,1 0 0 0 0,-1-1 0 0 0,0 1-1 0 0,0-1 1 0 0,0 1 0 0 0,0 0 0 0 0,0-1-1 0 0,1-4 1 0 0,-2 6 258 0 0,5-11-3010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7:59:00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0 8274 0 0,'-2'0'320'0'0,"1"0"1"0"0,0 0-1 0 0,0 0 0 0 0,0 0 1 0 0,0 0-1 0 0,0 0 0 0 0,0 0 1 0 0,0 1-1 0 0,0-1 0 0 0,0 0 1 0 0,0 1-1 0 0,0-1 1 0 0,0 0-1 0 0,0 1 0 0 0,0-1 1 0 0,1 1-1 0 0,-1-1 0 0 0,-1 2 1 0 0,2-2-161 0 0,0 1 0 0 0,-1-1 1 0 0,1 1-1 0 0,0-1 0 0 0,0 1 1 0 0,0-1-1 0 0,0 1 0 0 0,0-1 1 0 0,0 1-1 0 0,0-1 0 0 0,0 1 1 0 0,0-1-1 0 0,0 1 0 0 0,0-1 1 0 0,0 1-1 0 0,0-1 0 0 0,1 1 1 0 0,-1-1-1 0 0,0 1 0 0 0,0-1 1 0 0,0 0-1 0 0,1 1 0 0 0,-1-1 1 0 0,0 1-1 0 0,1 0 0 0 0,2 2 82 0 0,-1 0 1 0 0,1 0-1 0 0,0 0 0 0 0,1 0 0 0 0,-1 0 1 0 0,1 0-1 0 0,3 1 0 0 0,58 28 301 0 0,-46-23-370 0 0,0 0 1 0 0,-1 1 0 0 0,0 1-1 0 0,21 16 1 0 0,-37-26-119 0 0,-1 1 0 0 0,1 0 1 0 0,0 0-1 0 0,-1 1 0 0 0,1-1 0 0 0,-1 0 0 0 0,0 1 1 0 0,0-1-1 0 0,0 0 0 0 0,0 1 0 0 0,0-1 0 0 0,0 1 0 0 0,-1 0 1 0 0,1-1-1 0 0,-1 1 0 0 0,0-1 0 0 0,0 1 0 0 0,0 0 1 0 0,0-1-1 0 0,0 1 0 0 0,0 0 0 0 0,-1-1 0 0 0,1 1 1 0 0,-1-1-1 0 0,0 1 0 0 0,0-1 0 0 0,0 1 0 0 0,0-1 0 0 0,0 1 1 0 0,-3 2-1 0 0,-4 10 101 0 0,-1-1 1 0 0,0-1-1 0 0,-19 21 1 0 0,21-26-169 0 0,-28 28 92 0 0,1-1-5407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0:04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14075 0 0,'0'1'53'0'0,"1"-1"1"0"0,-1 1-1 0 0,0-1 0 0 0,1 1 0 0 0,-1-1 1 0 0,1 1-1 0 0,-1-1 0 0 0,0 1 1 0 0,1-1-1 0 0,-1 1 0 0 0,1-1 1 0 0,0 1-1 0 0,-1-1 0 0 0,1 0 0 0 0,-1 1 1 0 0,1-1-1 0 0,0 0 0 0 0,-1 1 1 0 0,1-1-1 0 0,-1 0 0 0 0,1 0 1 0 0,0 0-1 0 0,-1 0 0 0 0,1 0 0 0 0,0 1 1 0 0,-1-1-1 0 0,1 0 0 0 0,0-1 1 0 0,0 1-1 0 0,-1 0 0 0 0,1 0 1 0 0,0 0-1 0 0,-1 0 0 0 0,1 0 0 0 0,-1-1 1 0 0,1 1-1 0 0,0-1 0 0 0,30-7-642 0 0,-29 8 709 0 0,39-12 226 0 0,45-5 0 0 0,-61 12-372 0 0,-6-3-1974 0 0,-34 6-5292 0 0,6 4 4381 0 0,-2-1-55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0:05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 3057 0 0,'-12'5'526'0'0,"0"1"0"0"0,0 1 0 0 0,1 0 0 0 0,0 0 0 0 0,0 1 0 0 0,1 0 0 0 0,0 1 0 0 0,-11 13 1 0 0,16-16 440 0 0,0 2 1 0 0,0-1-1 0 0,0 0 1 0 0,-5 14-1 0 0,9-21-897 0 0,1 1 0 0 0,0 0-1 0 0,0 0 1 0 0,0-1-1 0 0,-1 1 1 0 0,1 0 0 0 0,0-1-1 0 0,0 1 1 0 0,0 0 0 0 0,0 0-1 0 0,0-1 1 0 0,0 1-1 0 0,1 0 1 0 0,-1-1 0 0 0,0 1-1 0 0,0 0 1 0 0,0 0-1 0 0,1-1 1 0 0,-1 1 0 0 0,0 0-1 0 0,1-1 1 0 0,-1 1 0 0 0,1-1-1 0 0,-1 1 1 0 0,1 0-1 0 0,-1-1 1 0 0,1 1 0 0 0,-1-1-1 0 0,1 1 1 0 0,-1-1 0 0 0,1 0-1 0 0,-1 1 1 0 0,1-1-1 0 0,0 0 1 0 0,-1 1 0 0 0,1-1-1 0 0,0 0 1 0 0,0 0-1 0 0,-1 1 1 0 0,1-1 0 0 0,0 0-1 0 0,-1 0 1 0 0,1 0 0 0 0,0 0-1 0 0,0 0 1 0 0,49 4 599 0 0,-28-3-434 0 0,-2 2-97 0 0,25 5 500 0 0,-45-8-588 0 0,0 1 1 0 0,1-1-1 0 0,-1 1 1 0 0,0-1-1 0 0,0 1 1 0 0,0-1-1 0 0,1 1 1 0 0,-1-1-1 0 0,0 1 0 0 0,0-1 1 0 0,0 1-1 0 0,0-1 1 0 0,0 1-1 0 0,0-1 1 0 0,0 1-1 0 0,0-1 1 0 0,0 1-1 0 0,0-1 1 0 0,0 1-1 0 0,0-1 1 0 0,-1 1-1 0 0,1-1 1 0 0,0 1-1 0 0,0-1 1 0 0,0 1-1 0 0,-1-1 1 0 0,1 1-1 0 0,0-1 1 0 0,-1 1-1 0 0,1-1 0 0 0,0 0 1 0 0,-1 1-1 0 0,1-1 1 0 0,0 0-1 0 0,-1 1 1 0 0,0-1-1 0 0,-17 22 88 0 0,15-20-39 0 0,0 2-77 0 0,-4 3-6 0 0,1 0 0 0 0,0 0 0 0 0,1 0 0 0 0,0 1 0 0 0,0-1 0 0 0,-4 10 0 0 0,8-15-24 0 0,0 1 1 0 0,1-1 0 0 0,-1 0-1 0 0,1 0 1 0 0,-1 1-1 0 0,1-1 1 0 0,0 0-1 0 0,0 1 1 0 0,0-1 0 0 0,0 0-1 0 0,0 1 1 0 0,1-1-1 0 0,-1 0 1 0 0,1 0-1 0 0,-1 1 1 0 0,1-1 0 0 0,0 0-1 0 0,0 0 1 0 0,0 0-1 0 0,0 0 1 0 0,0 0-1 0 0,1 0 1 0 0,-1 0-1 0 0,0 0 1 0 0,1-1 0 0 0,0 1-1 0 0,-1 0 1 0 0,1-1-1 0 0,3 3 1 0 0,2 1-68 0 0,-1-1 0 0 0,1 0 0 0 0,0 0 0 0 0,0 0 1 0 0,0-1-1 0 0,1 0 0 0 0,-1-1 0 0 0,1 0 0 0 0,-1 0 0 0 0,1 0 1 0 0,0-1-1 0 0,0 0 0 0 0,12-1 0 0 0,-11 0-941 0 0,-1 0 1 0 0,1-1-1 0 0,-1-1 1 0 0,1 1-1 0 0,-1-1 0 0 0,0-1 1 0 0,13-5-1 0 0,-3-1-5001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0:06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22 8298 0 0,'2'-17'-473'0'0,"-2"17"475"0"0,0 0 0 0 0,0-1 0 0 0,0 1 0 0 0,0 0 0 0 0,0 0 0 0 0,0-1 0 0 0,0 1 0 0 0,1 0 0 0 0,-1 0 0 0 0,0 0 0 0 0,0 0 0 0 0,0-1 0 0 0,0 1 0 0 0,0 0 0 0 0,1 0 0 0 0,-1 0 0 0 0,0 0 0 0 0,0-1 0 0 0,0 1 0 0 0,1 0 0 0 0,-1 0 0 0 0,0 0 0 0 0,0 0 0 0 0,0 0 0 0 0,1 0 0 0 0,-1 0 0 0 0,0 0 0 0 0,0 0 0 0 0,1 0 0 0 0,-1 0 0 0 0,0 0 0 0 0,0 0 0 0 0,1 0 0 0 0,-1 0 0 0 0,0 0 0 0 0,0 0 0 0 0,1 0 0 0 0,-1 0 0 0 0,0 0 0 0 0,0 0 0 0 0,0 0 0 0 0,1 0 0 0 0,-1 0 0 0 0,0 0 0 0 0,0 1 0 0 0,0-1 0 0 0,1 0 0 0 0,-1 0 0 0 0,0 0 0 0 0,0 0 0 0 0,0 1 0 0 0,0-1 0 0 0,1 0 0 0 0,-1 0 0 0 0,0 0 0 0 0,0 1 0 0 0,0-1 0 0 0,0 0 0 0 0,0 0 0 0 0,0 0 0 0 0,0 1 0 0 0,0-1 0 0 0,0 0 0 0 0,0 1 0 0 0,1-1 171 0 0,-1 1 0 0 0,0 0 0 0 0,0-1 0 0 0,0 1-1 0 0,0 0 1 0 0,1 0 0 0 0,-1-1 0 0 0,0 1 0 0 0,0 0 0 0 0,-1 0 0 0 0,1-1 0 0 0,0 1-1 0 0,0 0 1 0 0,0-1 0 0 0,0 1 0 0 0,-1 0 0 0 0,1-1 0 0 0,0 1 0 0 0,-1 0 0 0 0,1-1-1 0 0,0 1 1 0 0,-1 0 0 0 0,1-1 0 0 0,-1 1 0 0 0,1-1 0 0 0,-1 1 0 0 0,1-1-1 0 0,-1 1 1 0 0,1-1 0 0 0,-2 1 0 0 0,-22 19 1838 0 0,16-14-927 0 0,5-3-974 0 0,1 0 1 0 0,-1 0-1 0 0,1 1 0 0 0,-1 0 1 0 0,1-1-1 0 0,0 1 0 0 0,1 0 1 0 0,-1 0-1 0 0,1 0 0 0 0,-1 0 1 0 0,1 0-1 0 0,0 1 1 0 0,0 7-1 0 0,-1 65-353 0 0,3-42 380 0 0,-1-22-138 0 0,0 1 1 0 0,1-1-1 0 0,1 1 0 0 0,0-1 1 0 0,1 0-1 0 0,1 0 1 0 0,0 0-1 0 0,7 16 0 0 0,-9-24 3 0 0,0 0-1 0 0,1 0 0 0 0,-1-1 1 0 0,1 1-1 0 0,0-1 1 0 0,0 1-1 0 0,1-1 0 0 0,-1 0 1 0 0,1 0-1 0 0,0-1 1 0 0,0 1-1 0 0,0-1 0 0 0,0 0 1 0 0,1 0-1 0 0,-1 0 1 0 0,1 0-1 0 0,0-1 0 0 0,0 0 1 0 0,0 0-1 0 0,0 0 1 0 0,0-1-1 0 0,0 1 0 0 0,10 0 1 0 0,-13-2 12 0 0,1-1 1 0 0,-1 1-1 0 0,1 0 0 0 0,-1-1 1 0 0,0 1-1 0 0,1-1 1 0 0,-1 0-1 0 0,1 0 1 0 0,-1 0-1 0 0,0 0 0 0 0,0 0 1 0 0,1 0-1 0 0,-1-1 1 0 0,0 1-1 0 0,0-1 0 0 0,0 1 1 0 0,-1-1-1 0 0,1 0 1 0 0,0 0-1 0 0,-1 0 0 0 0,1 0 1 0 0,-1 0-1 0 0,1 0 1 0 0,-1 0-1 0 0,0-1 1 0 0,0 1-1 0 0,0 0 0 0 0,0-1 1 0 0,-1 1-1 0 0,1-1 1 0 0,0-2-1 0 0,2-11 53 0 0,0 0 1 0 0,-1 0-1 0 0,1-28 1 0 0,-3 27-68 0 0,2-13 206 0 0,-4-45 0 0 0,1 67-522 0 0,1 1 0 0 0,-1-1-1 0 0,-1 1 1 0 0,0 0 0 0 0,0-1-1 0 0,0 1 1 0 0,-1 0 0 0 0,0 0-1 0 0,0 1 1 0 0,-1-1 0 0 0,-7-10-1 0 0,9 15-171 0 0,1 1 0 0 0,0-1-1 0 0,-1 1 1 0 0,1 0 0 0 0,-1 0 0 0 0,0 0-1 0 0,1 0 1 0 0,-1 0 0 0 0,0 0 0 0 0,0 0-1 0 0,1 0 1 0 0,-1 1 0 0 0,0-1-1 0 0,0 1 1 0 0,-2-1 0 0 0,-4 2-3866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0:06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8034 0 0,'9'-4'680'0'0,"1"1"-440"0"0,4-1 48 0 0,2 0 64 0 0,-1 2-40 0 0,1 1-128 0 0,0 1-40 0 0,0 0-40 0 0,0 0-32 0 0,0-1-32 0 0,0-2-32 0 0,0 1-136 0 0,1-3-208 0 0,0 0-272 0 0,-2 0-328 0 0,-1 0-120 0 0,-14-14-489 0 0,13 13-2120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0:07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0 13283 0 0,'-9'36'3058'0'0,"-7"66"-1"0"0,-1 5-2984 0 0,7-85-756 0 0,4-13-160 0 0,7-9 817 0 0,-1 0 0 0 0,0-1 0 0 0,0 1-1 0 0,0 0 1 0 0,0 0 0 0 0,0 0 0 0 0,0 0 0 0 0,0 0 0 0 0,0 0 0 0 0,0 0 0 0 0,0 0 0 0 0,0 0-1 0 0,0 0 1 0 0,0 0 0 0 0,0-1 0 0 0,0 1 0 0 0,0 0 0 0 0,0 0 0 0 0,0 0 0 0 0,0 0 0 0 0,0 0-1 0 0,0 0 1 0 0,0 0 0 0 0,0 0 0 0 0,0 0 0 0 0,0 0 0 0 0,0-1 0 0 0,0 1 0 0 0,0 0 0 0 0,0 0 0 0 0,0 0-1 0 0,0 0 1 0 0,0 0 0 0 0,0 0 0 0 0,0 0 0 0 0,0 0 0 0 0,0 0 0 0 0,-1 0 0 0 0,1 0 0 0 0,0 0-1 0 0,0 0 1 0 0,0-1 0 0 0,0 1 0 0 0,0 0 0 0 0,0 0 0 0 0,0 0 0 0 0,0 0 0 0 0,0 0 0 0 0,0 0 0 0 0,0 0-1 0 0,-1 0 1 0 0,1 0 0 0 0,0 0 0 0 0,0 0 0 0 0,0 0 0 0 0,0 0 0 0 0,0 0 0 0 0,0 0 0 0 0,0 0-1 0 0,0 0 1 0 0,0 0 0 0 0,0 0 0 0 0,-1 0 0 0 0,1 0 0 0 0,0 0 0 0 0,0 0 0 0 0,0 0 0 0 0,0 1-1 0 0,0-4 18 0 0,1 0-1 0 0,-1 0 1 0 0,1 1-1 0 0,-1-1 1 0 0,1 0-1 0 0,0 1 1 0 0,0-1-1 0 0,0 1 1 0 0,1-1-1 0 0,-1 1 1 0 0,0 0-1 0 0,1-1 1 0 0,0 1-1 0 0,-1 0 1 0 0,1 0 0 0 0,0 0-1 0 0,0 0 1 0 0,0 1-1 0 0,0-1 1 0 0,1 0-1 0 0,-1 1 1 0 0,0-1-1 0 0,1 1 1 0 0,-1 0-1 0 0,1 0 1 0 0,3-1-1 0 0,2-1 61 0 0,-1 1 0 0 0,1 0 1 0 0,-1 0-1 0 0,1 1 0 0 0,-1 0 0 0 0,1 0 0 0 0,0 1 0 0 0,8 1 0 0 0,-3 0-110 0 0,29 1-2732 0 0,-41-2 2431 0 0,1-1-1 0 0,-1 1 1 0 0,1 0 0 0 0,-1-1-1 0 0,0 1 1 0 0,1-1-1 0 0,-1 1 1 0 0,1-1 0 0 0,-1 0-1 0 0,0 1 1 0 0,0-1-1 0 0,1 0 1 0 0,-1 0 0 0 0,0 0-1 0 0,0 0 1 0 0,0 0-1 0 0,0 0 1 0 0,0 0 0 0 0,0-1-1 0 0,0 1 1 0 0,0 0-1 0 0,-1 0 1 0 0,2-3 0 0 0,4-7-3040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0:08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8 12315 0 0,'-17'12'4062'0'0,"17"-11"-3999"0"0,0-1 1 0 0,-1 0-1 0 0,1 0 1 0 0,0 1 0 0 0,0-1-1 0 0,0 0 1 0 0,0 0-1 0 0,0 1 1 0 0,0-1 0 0 0,0 0-1 0 0,0 1 1 0 0,0-1-1 0 0,0 0 1 0 0,1 0-1 0 0,-1 1 1 0 0,0-1 0 0 0,0 0-1 0 0,0 0 1 0 0,0 1-1 0 0,0-1 1 0 0,0 0 0 0 0,0 0-1 0 0,1 1 1 0 0,-1-1-1 0 0,0 0 1 0 0,0 0 0 0 0,0 0-1 0 0,1 0 1 0 0,-1 1-1 0 0,0-1 1 0 0,0 0-1 0 0,1 0 1 0 0,-1 0 0 0 0,0 0-1 0 0,0 0 1 0 0,1 1-1 0 0,-1-1 1 0 0,3 1 54 0 0,0 0 0 0 0,0 0 0 0 0,0-1-1 0 0,0 1 1 0 0,0-1 0 0 0,0 0 0 0 0,1 0 0 0 0,-1 0 0 0 0,0 0 0 0 0,4-1 0 0 0,55-12 450 0 0,-45 8-437 0 0,1 1 1 0 0,-1 0-1 0 0,1 2 1 0 0,28-1-1 0 0,-45 3-117 0 0,0 0 0 0 0,0 0-1 0 0,1 0 1 0 0,-1 0 0 0 0,0 1-1 0 0,1-1 1 0 0,-1 0 0 0 0,0 1-1 0 0,0-1 1 0 0,0 1 0 0 0,1-1 0 0 0,-1 1-1 0 0,0 0 1 0 0,0-1 0 0 0,0 1-1 0 0,0 0 1 0 0,0 0 0 0 0,0 0-1 0 0,0 0 1 0 0,0 0 0 0 0,-1 0 0 0 0,1 0-1 0 0,0 0 1 0 0,0 0 0 0 0,-1 0-1 0 0,1 0 1 0 0,-1 1 0 0 0,1-1-1 0 0,-1 0 1 0 0,0 0 0 0 0,1 1-1 0 0,-1-1 1 0 0,0 0 0 0 0,0 1 0 0 0,0-1-1 0 0,0 0 1 0 0,0 0 0 0 0,0 1-1 0 0,0-1 1 0 0,0 0 0 0 0,0 1-1 0 0,-1-1 1 0 0,1 0 0 0 0,-1 2 0 0 0,-2 8 170 0 0,0 1 1 0 0,-1 0-1 0 0,-10 19 1 0 0,9-20-141 0 0,-13 26-1349 0 0,12-25 343 0 0,0-1 0 0 0,1 1 0 0 0,0 0 1 0 0,1 0-1 0 0,-5 22 0 0 0,9-34 859 0 0,0 0 1 0 0,0 0-1 0 0,0 1-205 0 0,0-1 205 0 0,0 0 0 0 0,-1 0 1 0 0,1 0-1 0 0,0 0 0 0 0,0 0 0 0 0,0 1 1 0 0,0-1-1 0 0,0 0 0 0 0,0 0 0 0 0,0 0 1 0 0,0 0-1 0 0,0 0 0 0 0,0 1 1 0 0,0-1-1 0 0,0 0 0 0 0,0 0 0 0 0,0 0 1 0 0,0 0-1 0 0,0 1 0 0 0,0-1 1 0 0,0 0-1 0 0,0 0 0 0 0,0 0 0 0 0,0 0 1 0 0,0 1-1 0 0,0-1 0 0 0,0 0 1 0 0,0 0-1 0 0,1 0 0 0 0,-1 0 0 0 0,0 0 1 0 0,0 0-1 0 0,0 1-205 0 0,0-1 205 0 0,0 0 0 0 0,1 0 1 0 0,-1 0-1 0 0,0 0 0 0 0,0 0 0 0 0,0 0 1 0 0,0 0-1 0 0,1 1 0 0 0,-1-1 1 0 0,0 0-1 0 0,0 0 0 0 0,0 0 0 0 0,0 0 1 0 0,0 0-1 0 0,1 0 0 0 0,-1 0 1 0 0,9-11-2925 0 0,7-17 789 0 0,-10 15 2762 0 0,1 1 1 0 0,1-1-1 0 0,0 1 0 0 0,19-21 0 0 0,-21 26 166 0 0,0 1 0 0 0,0-1-1 0 0,1 1 1 0 0,0 1 0 0 0,1-1-1 0 0,-1 1 1 0 0,1 0 0 0 0,16-6-1 0 0,-18 9-335 0 0,0 1-1 0 0,0 0 0 0 0,0 1 1 0 0,0-1-1 0 0,0 1 0 0 0,0 1 1 0 0,0-1-1 0 0,0 1 0 0 0,0 0 1 0 0,0 0-1 0 0,0 1 0 0 0,9 3 1 0 0,-12-4-212 0 0,1 0 1 0 0,-1 0 0 0 0,1 1 0 0 0,-1 0-1 0 0,0-1 1 0 0,0 1 0 0 0,0 0 0 0 0,0 1-1 0 0,0-1 1 0 0,0 0 0 0 0,0 1 0 0 0,-1 0-1 0 0,1-1 1 0 0,-1 1 0 0 0,0 0 0 0 0,0 0-1 0 0,0 1 1 0 0,0-1 0 0 0,0 0 0 0 0,-1 1-1 0 0,2 4 1 0 0,-3-4-122 0 0,0 0-1 0 0,0 0 1 0 0,-1 0 0 0 0,0 0-1 0 0,1 0 1 0 0,-1 0-1 0 0,-1 0 1 0 0,1 0 0 0 0,-1 0-1 0 0,1 0 1 0 0,-1-1-1 0 0,0 1 1 0 0,0-1 0 0 0,-1 1-1 0 0,1-1 1 0 0,-6 5 0 0 0,2 0-950 0 0,-1-1-1 0 0,0-1 1 0 0,0 1 0 0 0,-1-1 0 0 0,-16 10 0 0 0,21-14-90 0 0,-1 0 0 0 0,0-1 0 0 0,0 0 0 0 0,0 0-1 0 0,0 0 1 0 0,0 0 0 0 0,0 0 0 0 0,-8-1 0 0 0,-35-3-2742 0 0,-3 1 5700 0 0,46 2-1265 0 0,1 0 0 0 0,-1 0 0 0 0,0 1 0 0 0,1 0 0 0 0,-1 0 0 0 0,1 0 0 0 0,0 0 0 0 0,-1 1-1 0 0,1-1 1 0 0,0 1 0 0 0,-4 2 0 0 0,6-4-450 0 0,0 1 1 0 0,0 0-1 0 0,0-1 0 0 0,0 1 1 0 0,0 0-1 0 0,0 0 0 0 0,0 0 1 0 0,0 0-1 0 0,0 0 0 0 0,0 0 1 0 0,0 0-1 0 0,1 0 0 0 0,-1 1 1 0 0,0-1-1 0 0,1 0 0 0 0,-1 0 1 0 0,1 1-1 0 0,-1-1 0 0 0,0 3 1 0 0,2-3-126 0 0,-1 0 0 0 0,0 0 0 0 0,0 0 0 0 0,1-1 0 0 0,-1 1 0 0 0,0 0 0 0 0,1 0 0 0 0,-1 0 0 0 0,1 0 0 0 0,-1 0 0 0 0,1-1 0 0 0,-1 1 0 0 0,1 0 0 0 0,0-1 0 0 0,-1 1 0 0 0,1 0 0 0 0,0-1 0 0 0,0 1 0 0 0,-1 0 0 0 0,3 0 0 0 0,1 1-34 0 0,0 0 1 0 0,0 0 0 0 0,1-1 0 0 0,-1 1 0 0 0,1-1 0 0 0,-1 0 0 0 0,1 0 0 0 0,-1-1-1 0 0,10 1 1 0 0,46-10 13 0 0,-47 6-25 0 0,0 0-1 0 0,0 2 1 0 0,0-1-1 0 0,25 2 1 0 0,-37 0-60 0 0,-1 0-1 0 0,1 0 1 0 0,0 0 0 0 0,-1 0-1 0 0,1 0 1 0 0,0 1-1 0 0,-1-1 1 0 0,1 0 0 0 0,0 0-1 0 0,-1 1 1 0 0,1-1 0 0 0,0 0-1 0 0,-1 1 1 0 0,1-1-1 0 0,-1 1 1 0 0,1-1 0 0 0,-1 1-1 0 0,1-1 1 0 0,-1 1 0 0 0,1-1-1 0 0,-1 1 1 0 0,0-1-1 0 0,1 1 1 0 0,-1-1 0 0 0,0 1-1 0 0,1 0 1 0 0,-1-1 0 0 0,0 1-1 0 0,0 0 1 0 0,1-1-1 0 0,-1 1 1 0 0,0 0 0 0 0,0-1-1 0 0,0 1 1 0 0,0 0 0 0 0,0 0-1 0 0,0-1 1 0 0,0 1-1 0 0,0 0 1 0 0,0-1 0 0 0,-1 1-1 0 0,1 0 1 0 0,0-1 0 0 0,0 1-1 0 0,-1 0 1 0 0,1-1-1 0 0,0 1 1 0 0,-1-1 0 0 0,1 1-1 0 0,0 0 1 0 0,-1-1 0 0 0,0 1-1 0 0,-28 41-78 0 0,20-30 32 0 0,-119 205-5726 0 0,101-163 6018 0 0,21-39 937 0 0,-1 0 0 0 0,0-1 0 0 0,-13 17 0 0 0,20-31-1115 0 0,-20 23 1511 0 0,19-22-1554 0 0,1 0 1 0 0,-1 0 0 0 0,0-1 0 0 0,1 1-1 0 0,-1 0 1 0 0,0-1 0 0 0,1 1 0 0 0,-1 0-1 0 0,0-1 1 0 0,0 1 0 0 0,0-1 0 0 0,0 0-1 0 0,1 1 1 0 0,-1-1 0 0 0,0 0 0 0 0,0 1-1 0 0,0-1 1 0 0,0 0 0 0 0,0 0 0 0 0,0 0-1 0 0,0 0 1 0 0,0 0 0 0 0,0 0 0 0 0,0 0-1 0 0,0 0 1 0 0,-1 0 0 0 0,1-2-24 0 0,0 1 0 0 0,1 0 0 0 0,-1 0 0 0 0,1-1 0 0 0,-1 1 0 0 0,1 0 1 0 0,0 0-1 0 0,0-1 0 0 0,0 1 0 0 0,0-1 0 0 0,0 1 0 0 0,0 0 0 0 0,0-1 0 0 0,0 1 0 0 0,0 0 1 0 0,0-1-1 0 0,1 1 0 0 0,-1 0 0 0 0,0 0 0 0 0,2-2 0 0 0,8-28-102 0 0,-4 17 74 0 0,0 1 0 0 0,1 0 0 0 0,0 0 0 0 0,1 1 0 0 0,1-1 0 0 0,0 2 0 0 0,19-20 0 0 0,-23 26 7 0 0,0 0 0 0 0,1 1 0 0 0,0 0 0 0 0,-1 0 0 0 0,2 0 0 0 0,-1 1 0 0 0,0 0 0 0 0,1 0-1 0 0,-1 1 1 0 0,1-1 0 0 0,0 2 0 0 0,0-1 0 0 0,0 1 0 0 0,0 0 0 0 0,0 0 0 0 0,0 0 0 0 0,0 1-1 0 0,9 1 1 0 0,-4 1 7 0 0,-1-1 0 0 0,0 2-1 0 0,1-1 1 0 0,-1 2 0 0 0,0-1 0 0 0,13 8-1 0 0,-22-10 46 0 0,0 0-1 0 0,1 0 1 0 0,-1 0-1 0 0,0 0 1 0 0,0 1-1 0 0,0-1 1 0 0,0 1-1 0 0,-1 0 0 0 0,1-1 1 0 0,0 1-1 0 0,-1 0 1 0 0,1 0-1 0 0,-1 0 1 0 0,1 0-1 0 0,-1 0 1 0 0,0 0-1 0 0,0 0 1 0 0,0 1-1 0 0,0-1 0 0 0,-1 0 1 0 0,1 1-1 0 0,0-1 1 0 0,-1 0-1 0 0,0 1 1 0 0,1-1-1 0 0,-1 1 1 0 0,0-1-1 0 0,0 1 1 0 0,-1-1-1 0 0,1 0 1 0 0,0 1-1 0 0,-1-1 0 0 0,1 0 1 0 0,-1 1-1 0 0,-2 3 1 0 0,0 0 43 0 0,0 0 0 0 0,0 0 0 0 0,-1 0 0 0 0,1 0 1 0 0,-1-1-1 0 0,-1 1 0 0 0,1-1 0 0 0,-1 0 0 0 0,0-1 0 0 0,0 1 1 0 0,-1-1-1 0 0,1 0 0 0 0,-1 0 0 0 0,0-1 0 0 0,0 1 0 0 0,0-2 1 0 0,-11 5-1 0 0,3-3 74 0 0,-1 0 0 0 0,1-1 0 0 0,-1 0 0 0 0,1-1 0 0 0,-1-1 0 0 0,0-1 1 0 0,-16-1-1 0 0,18-1-1540 0 0,33-1-1610 0 0,3 0 72 0 0,41-10-6941 0 0,-24 2 5131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0:08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16620 0 0,'7'12'3176'0'0,"-3"2"-1271"0"0,1 4-457 0 0,-3 1-392 0 0,-2 0-432 0 0,-1-1-288 0 0,0-2-192 0 0,1-2-104 0 0,0-3-248 0 0,2-1-392 0 0,0-6-496 0 0,1 0-512 0 0,4-15-7938 0 0,-5-3 1936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0:21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0 6873 0 0,'-4'4'945'0'0,"0"0"-1"0"0,0-1 0 0 0,-1 0 1 0 0,1 0-1 0 0,-1 0 0 0 0,0-1 0 0 0,-6 3 1 0 0,-15 8 2096 0 0,21-9-2802 0 0,0 0-1 0 0,1 0 1 0 0,0 0-1 0 0,0 0 1 0 0,0 0 0 0 0,0 1-1 0 0,1 0 1 0 0,-1 0-1 0 0,1 0 1 0 0,0 0 0 0 0,1 1-1 0 0,-1-1 1 0 0,1 1-1 0 0,-2 9 1 0 0,-3 11-303 0 0,-5 50 0 0 0,10-63 203 0 0,-1 18-151 0 0,1-1 0 0 0,2 0 1 0 0,1 0-1 0 0,7 48 0 0 0,-4-55-125 0 0,1-1-1 0 0,1 0 1 0 0,0 0 0 0 0,2 0 0 0 0,1-1-1 0 0,19 35 1 0 0,-23-49-158 0 0,1 1-1 0 0,0-1 1 0 0,0 0 0 0 0,0-1-1 0 0,1 1 1 0 0,0-2 0 0 0,0 1 0 0 0,1 0-1 0 0,-1-1 1 0 0,17 7 0 0 0,-17-9-777 0 0,0 0 1 0 0,0 0-1 0 0,0-1 1 0 0,0 0 0 0 0,0-1-1 0 0,1 0 1 0 0,-1 0 0 0 0,13 0-1 0 0,-8-2-3227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0:22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16 9402 0 0,'-1'0'207'0'0,"1"0"1"0"0,-1 0-1 0 0,0-1 1 0 0,1 1-1 0 0,-1-1 1 0 0,1 1-1 0 0,-1 0 0 0 0,1-1 1 0 0,-1 1-1 0 0,1-1 1 0 0,-1 1-1 0 0,1-1 1 0 0,0 1-1 0 0,-1-1 1 0 0,1 0-1 0 0,0 1 0 0 0,-1-1 1 0 0,1 1-1 0 0,0-1 1 0 0,0 0-1 0 0,-1 1 1 0 0,1-1-1 0 0,0 0 0 0 0,0 1 1 0 0,0-1-1 0 0,0 0 1 0 0,0 0-1 0 0,20 3 2922 0 0,-7 0-3842 0 0,-3 0 732 0 0,0-1 0 0 0,0 2 0 0 0,-1-1-1 0 0,1 2 1 0 0,0-1 0 0 0,-1 1 0 0 0,14 8 0 0 0,-20-10 7 0 0,0 0 1 0 0,0 1-1 0 0,-1-1 1 0 0,0 0 0 0 0,1 1-1 0 0,-1 0 1 0 0,0-1-1 0 0,0 1 1 0 0,0 0-1 0 0,0 0 1 0 0,-1 0 0 0 0,1 0-1 0 0,-1 0 1 0 0,0 1-1 0 0,0-1 1 0 0,0 0 0 0 0,0 1-1 0 0,-1-1 1 0 0,1 0-1 0 0,-1 1 1 0 0,0-1 0 0 0,0 1-1 0 0,0-1 1 0 0,-1 1-1 0 0,1-1 1 0 0,-1 4 0 0 0,-4 13 10 0 0,1 0-1 0 0,-2 0 1 0 0,-1-1 0 0 0,-1 0 0 0 0,-13 25 0 0 0,0-7 20 0 0,-41 54 1 0 0,62-90-52 0 0,-1-1 0 0 0,1 1-1 0 0,0-1 1 0 0,-1 0 0 0 0,1 1 0 0 0,0-1 0 0 0,0 1 0 0 0,-1-1 0 0 0,1 1 0 0 0,0-1 0 0 0,0 1 0 0 0,0 0 0 0 0,-1-1 0 0 0,1 1 0 0 0,0-1 0 0 0,0 1 0 0 0,0-1-1 0 0,0 1 1 0 0,0 0 0 0 0,0-1 0 0 0,0 1 0 0 0,0-1 0 0 0,0 1 0 0 0,1-1 0 0 0,-1 1 0 0 0,0-1 0 0 0,0 1 0 0 0,0-1 0 0 0,1 1 0 0 0,-1-1 0 0 0,0 1 0 0 0,1 0-1 0 0,19 9 163 0 0,31-2-17 0 0,-49-8-155 0 0,26 1-346 0 0,0 0 0 0 0,0-2 0 0 0,0-1 0 0 0,28-7 0 0 0,-37 5-2127 0 0,-1 0 0 0 0,0-2 0 0 0,33-14 0 0 0,-36 13-2221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0:23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60 13027 0 0,'-23'42'7670'0'0,"-17"18"-5921"0"0,38-56-1739 0 0,0-1 0 0 0,0 1-1 0 0,1 0 1 0 0,-1 0 0 0 0,1 0 0 0 0,0 0 0 0 0,0 0-1 0 0,0 0 1 0 0,1 0 0 0 0,-1 0 0 0 0,1 0 0 0 0,0 0-1 0 0,0 0 1 0 0,1 0 0 0 0,-1 0 0 0 0,1 0 0 0 0,0 0-1 0 0,0 0 1 0 0,0 0 0 0 0,3 5 0 0 0,-3-4-50 0 0,1 0 1 0 0,0-1-1 0 0,1 1 1 0 0,-1-1-1 0 0,1 0 1 0 0,0 1-1 0 0,0-1 1 0 0,0-1-1 0 0,1 1 1 0 0,-1 0 0 0 0,1-1-1 0 0,0 0 1 0 0,0 1-1 0 0,0-2 1 0 0,0 1-1 0 0,7 3 1 0 0,-9-5 15 0 0,0-1 1 0 0,0 1 0 0 0,0-1-1 0 0,0 1 1 0 0,0-1-1 0 0,0 0 1 0 0,0 1 0 0 0,0-1-1 0 0,0 0 1 0 0,0 0-1 0 0,0-1 1 0 0,1 1 0 0 0,-1 0-1 0 0,0-1 1 0 0,0 1 0 0 0,0-1-1 0 0,0 0 1 0 0,0 0-1 0 0,1-1 1 0 0,1 0 19 0 0,0-1-1 0 0,-1 1 1 0 0,0-1 0 0 0,1 0-1 0 0,-1 0 1 0 0,-1 0 0 0 0,1-1 0 0 0,4-6-1 0 0,0-1 53 0 0,-1-1 0 0 0,0 1 0 0 0,-1-1 0 0 0,-1-1 0 0 0,4-15 0 0 0,-3 10 11 0 0,-2 1 0 0 0,0-2 0 0 0,0-29-1 0 0,-3 44-21 0 0,1 0 0 0 0,-2 0 0 0 0,1 0 0 0 0,0 0 0 0 0,-1-1 0 0 0,1 1 0 0 0,-1 0 0 0 0,0 0 0 0 0,-1 0-1 0 0,1 1 1 0 0,-1-1 0 0 0,1 0 0 0 0,-1 0 0 0 0,0 1 0 0 0,-1-1 0 0 0,1 1 0 0 0,-1 0 0 0 0,1 0 0 0 0,-1 0-1 0 0,0 0 1 0 0,0 0 0 0 0,-5-3 0 0 0,5 5-37 0 0,0 0 0 0 0,-1 0 0 0 0,1 0 0 0 0,0 0 0 0 0,0 1-1 0 0,-1 0 1 0 0,1-1 0 0 0,0 1 0 0 0,0 1 0 0 0,-1-1 0 0 0,1 0 0 0 0,0 1 0 0 0,0-1-1 0 0,-1 1 1 0 0,1 0 0 0 0,0 0 0 0 0,0 1 0 0 0,0-1 0 0 0,0 0 0 0 0,0 1-1 0 0,0 0 1 0 0,1 0 0 0 0,-1 0 0 0 0,-3 3 0 0 0,-4 3-268 0 0,0 1 0 0 0,1 0-1 0 0,0 1 1 0 0,-14 17 0 0 0,16-15-312 0 0,-1-1-1 0 0,2 2 1 0 0,0-1-1 0 0,0 0 1 0 0,1 1 0 0 0,0 0-1 0 0,1 1 1 0 0,1-1-1 0 0,0 0 1 0 0,1 1 0 0 0,-1 20-1 0 0,3-23 150 0 0,1 1-1 0 0,-1 0 1 0 0,2-1 0 0 0,0 1-1 0 0,0-1 1 0 0,1 0 0 0 0,6 17-1 0 0,-5-19 637 0 0,0 0-1 0 0,1-1 1 0 0,0 1-1 0 0,0-1 1 0 0,11 12-1 0 0,-12-14 274 0 0,1-1 1 0 0,0 0-1 0 0,0 0 0 0 0,0 0 0 0 0,1-1 0 0 0,8 6 1 0 0,-12-9-360 0 0,1 0 1 0 0,-1 0-1 0 0,1 0 1 0 0,-1-1-1 0 0,1 1 1 0 0,0-1-1 0 0,-1 0 1 0 0,1 1-1 0 0,-1-1 1 0 0,1 0-1 0 0,0-1 1 0 0,-1 1-1 0 0,1 0 1 0 0,-1-1-1 0 0,1 0 1 0 0,-1 1-1 0 0,1-1 1 0 0,-1 0 0 0 0,1 0-1 0 0,3-3 1 0 0,60-30 159 0 0,23-12-3791 0 0,-85 44 2978 0 0,-1 0-1 0 0,1-1 1 0 0,-1 1 0 0 0,0-1 0 0 0,1 0 0 0 0,-1 0-1 0 0,-1 0 1 0 0,1-1 0 0 0,0 1 0 0 0,-1-1-1 0 0,0 1 1 0 0,1-1 0 0 0,-1 0 0 0 0,-1 0 0 0 0,3-5-1 0 0,2-10 102 0 0,-1 0-1 0 0,4-23 0 0 0,-4 13 517 0 0,9-46 1806 0 0,-11 25 3721 0 0,-15 197 2288 0 0,0 16-7367 0 0,11-144-759 0 0,2 0 1 0 0,1 0-1 0 0,0 0 1 0 0,1 0-1 0 0,1-1 0 0 0,9 25 1 0 0,3-8-3871 0 0,8-5-3349 0 0,-15-23 2558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7:59:01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7442 0 0,'0'-17'10986'0'0,"12"51"-6847"0"0,-8-22-4867 0 0,12 42 1002 0 0,-1 1-1 0 0,13 108 0 0 0,-22-45-3012 0 0,-6-131-5207 0 0,1-3 3997 0 0,2-54 1712 0 0,-10 2 3283 0 0,-17-79 0 0 0,8 61 7915 0 0,16 85-8864 0 0,0 1 1 0 0,0-1 0 0 0,0 1-1 0 0,0 0 1 0 0,0-1-1 0 0,0 1 1 0 0,0-1-1 0 0,0 1 1 0 0,0-1-1 0 0,0 1 1 0 0,0 0 0 0 0,0-1-1 0 0,1 1 1 0 0,-1-1-1 0 0,0 1 1 0 0,0 0-1 0 0,0-1 1 0 0,1 1-1 0 0,-1 0 1 0 0,0-1 0 0 0,0 1-1 0 0,1 0 1 0 0,-1-1-1 0 0,0 1 1 0 0,1 0-1 0 0,-1-1 1 0 0,0 1-1 0 0,1 0 1 0 0,-1 0 0 0 0,0 0-1 0 0,1-1 1 0 0,0 1-1 0 0,19-2 834 0 0,22 9-989 0 0,-40-6 228 0 0,12 2-123 0 0,0 1 0 0 0,0 0 0 0 0,-1 1 0 0 0,1 1 0 0 0,-1 0 0 0 0,-1 1 0 0 0,1 0 0 0 0,-1 1 0 0 0,-1 1 0 0 0,1 0 0 0 0,-1 0 0 0 0,-1 1-1 0 0,0 0 1 0 0,11 15 0 0 0,-20-24-30 0 0,0 1-1 0 0,1-1 1 0 0,-1 1-1 0 0,-1-1 0 0 0,1 1 1 0 0,0 0-1 0 0,0-1 1 0 0,-1 1-1 0 0,1 0 1 0 0,-1 0-1 0 0,1 0 0 0 0,-1-1 1 0 0,0 1-1 0 0,1 0 1 0 0,-1 0-1 0 0,0 0 1 0 0,0 0-1 0 0,-1-1 0 0 0,1 1 1 0 0,0 0-1 0 0,0 0 1 0 0,-1 0-1 0 0,0-1 1 0 0,1 1-1 0 0,-1 0 0 0 0,0 0 1 0 0,1-1-1 0 0,-1 1 1 0 0,0-1-1 0 0,0 1 1 0 0,-1-1-1 0 0,1 1 0 0 0,0-1 1 0 0,0 0-1 0 0,-1 1 1 0 0,1-1-1 0 0,-1 0 1 0 0,1 0-1 0 0,-1 0 0 0 0,1 0 1 0 0,-1 0-1 0 0,1 0 1 0 0,-3 0-1 0 0,-2 2-55 0 0,0-1 0 0 0,0 0 0 0 0,1 0 0 0 0,-1-1 0 0 0,0 1-1 0 0,0-1 1 0 0,-1-1 0 0 0,1 1 0 0 0,0-1 0 0 0,0 0 0 0 0,-12-2 0 0 0,9 0 2 0 0,-16-1-220 0 0,20 9 242 0 0,10 9 217 0 0,3-1-38 0 0,1 0 1 0 0,1 0-1 0 0,0-1 0 0 0,0 0 1 0 0,20 17-1 0 0,68 50 664 0 0,-74-61-487 0 0,-18-15-297 0 0,0 1-1 0 0,-1 1 1 0 0,0-1-1 0 0,0 1 1 0 0,0 0 0 0 0,0 0-1 0 0,-1 0 1 0 0,0 1-1 0 0,0-1 1 0 0,-1 1-1 0 0,0 0 1 0 0,0 0-1 0 0,-1 0 1 0 0,0 1 0 0 0,0-1-1 0 0,1 9 1 0 0,-2-8-788 0 0,-1 0 1 0 0,0 0 0 0 0,0 0-1 0 0,0 0 1 0 0,-3 11 0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0:23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11763 0 0,'-2'0'325'0'0,"1"0"1"0"0,-1 0-1 0 0,1 1 1 0 0,-1-1-1 0 0,1 0 1 0 0,-1 1-1 0 0,1-1 1 0 0,-1 1-1 0 0,1-1 1 0 0,-1 1 0 0 0,1 0-1 0 0,0 0 1 0 0,-1-1-1 0 0,1 1 1 0 0,0 0-1 0 0,0 0 1 0 0,-1 0-1 0 0,1 0 1 0 0,-1 2-1 0 0,0 0-114 0 0,0 0 0 0 0,0 0 0 0 0,0 1 0 0 0,1-1-1 0 0,-1 0 1 0 0,1 1 0 0 0,0-1 0 0 0,-1 5 0 0 0,-1 7-359 0 0,1 1 0 0 0,1 0 0 0 0,0 16 1 0 0,1-23 499 0 0,0 17-389 0 0,1 0 0 0 0,1 0-1 0 0,9 43 1 0 0,-9-59 1 0 0,1 0 1 0 0,0-1-1 0 0,0 0 0 0 0,1 0 0 0 0,0 0 1 0 0,0 0-1 0 0,1-1 0 0 0,0 1 0 0 0,1-1 1 0 0,-1-1-1 0 0,2 1 0 0 0,-1-1 1 0 0,9 8-1 0 0,-14-14 32 0 0,0 0 0 0 0,1 0 0 0 0,-1 0 0 0 0,1 0 0 0 0,-1 0 0 0 0,1-1 0 0 0,-1 1 0 0 0,1 0 0 0 0,0-1 0 0 0,-1 1 0 0 0,1-1 0 0 0,0 1 0 0 0,0-1 0 0 0,-1 0 0 0 0,1 0 0 0 0,0 0 0 0 0,0 0 0 0 0,-1 0 0 0 0,1 0 0 0 0,0 0 0 0 0,-1-1 0 0 0,3 0 0 0 0,-1 0 27 0 0,0 0-1 0 0,0-1 1 0 0,0 0-1 0 0,-1 0 1 0 0,1 0-1 0 0,0 0 0 0 0,-1 0 1 0 0,0 0-1 0 0,1 0 1 0 0,-1-1-1 0 0,2-3 1 0 0,2-3 69 0 0,0 0 0 0 0,-1-1 0 0 0,0 0-1 0 0,0 0 1 0 0,-1 0 0 0 0,3-13 0 0 0,-3 4-47 0 0,0 0-1 0 0,-1-1 1 0 0,0-29 0 0 0,-3 40-241 0 0,0 0 1 0 0,-1-1 0 0 0,0 1 0 0 0,-1 0 0 0 0,0 1-1 0 0,0-1 1 0 0,0 0 0 0 0,-1 0 0 0 0,-8-14 0 0 0,10 21 46 0 0,0 0 0 0 0,0 1 0 0 0,-1-1 0 0 0,1 0 0 0 0,0 0 0 0 0,-1 1 1 0 0,1-1-1 0 0,-1 1 0 0 0,0 0 0 0 0,0-1 0 0 0,1 1 0 0 0,-1 0 0 0 0,0 0 1 0 0,0 0-1 0 0,0 0 0 0 0,0 0 0 0 0,0 1 0 0 0,0-1 0 0 0,0 0 0 0 0,-3 1 0 0 0,1-1 24 0 0,-1 1-1 0 0,1 1 0 0 0,0-1 1 0 0,0 0-1 0 0,0 1 1 0 0,0 0-1 0 0,0 0 0 0 0,0 0 1 0 0,0 1-1 0 0,-4 1 0 0 0,-4 4 35 0 0,-1 0-1 0 0,1 0 1 0 0,1 1-1 0 0,-1 1 1 0 0,-12 12 0 0 0,23-20 133 0 0,-1 0 0 0 0,1 0 1 0 0,0 0-1 0 0,-1 0 1 0 0,1 0-1 0 0,0 1 1 0 0,0-1-1 0 0,0 0 1 0 0,0 0-1 0 0,0 1 1 0 0,1-1-1 0 0,-1 1 1 0 0,0-1-1 0 0,1 1 0 0 0,-1-1 1 0 0,1 1-1 0 0,-1-1 1 0 0,0 3-1 0 0,2-3 122 0 0,0 0 0 0 0,1 1 0 0 0,-1-1 0 0 0,0 0 0 0 0,0 0 0 0 0,0 0 0 0 0,1 0-1 0 0,-1 0 1 0 0,0 0 0 0 0,1 0 0 0 0,-1 0 0 0 0,1-1 0 0 0,-1 1 0 0 0,1 0 0 0 0,-1-1 0 0 0,1 0-1 0 0,1 1 1 0 0,134 59 808 0 0,-108-46-4365 0 0,-1 0-3353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0:24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1 9354 0 0,'-5'8'1365'0'0,"1"0"0"0"0,1 0 0 0 0,-6 17 0 0 0,8-19-1061 0 0,-1 1 0 0 0,-1-1 1 0 0,1 1-1 0 0,-1-1 0 0 0,-1 0 1 0 0,-3 6-1 0 0,5-10-287 0 0,0 1 1 0 0,0-1 0 0 0,-1 0-1 0 0,1 0 1 0 0,0 0-1 0 0,-1-1 1 0 0,1 1-1 0 0,-1-1 1 0 0,0 1-1 0 0,0-1 1 0 0,0 0-1 0 0,1 0 1 0 0,-1 0 0 0 0,0 0-1 0 0,0 0 1 0 0,0-1-1 0 0,-7 1 1 0 0,-16-2-440 0 0,43 2 186 0 0,23 7 157 0 0,-9-2 294 0 0,-1-2 0 0 0,33 2 0 0 0,-55-6-670 0 0,-1 0-1 0 0,1 0 1 0 0,0-1 0 0 0,-1 0 0 0 0,1 0 0 0 0,-1 0 0 0 0,1-1 0 0 0,-1-1 0 0 0,0 1 0 0 0,0-1 0 0 0,0 0 0 0 0,0-1 0 0 0,10-6 0 0 0,-4-3-2455 0 0,-1-2-1936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0:24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 11282 0 0,'1'1'476'0'0,"0"0"-1"0"0,0 0 1 0 0,-1 0-1 0 0,1 1 0 0 0,0-1 1 0 0,0 0-1 0 0,-1 1 1 0 0,1-1-1 0 0,-1 1 0 0 0,1-1 1 0 0,-1 0-1 0 0,1 1 1 0 0,-1-1-1 0 0,0 1 0 0 0,0 2 1 0 0,-5 27 1895 0 0,-1-17-2432 0 0,0 0 1 0 0,-11 18-1 0 0,12-23 733 0 0,-81 120-316 0 0,60-93-1879 0 0,30-41 1156 0 0,1 1 0 0 0,0-1 0 0 0,0 1 0 0 0,1 0 0 0 0,0 0 0 0 0,-1 1 0 0 0,1-1 0 0 0,0 1 0 0 0,0 1 0 0 0,11-4 0 0 0,-2 1 419 0 0,1 0-1 0 0,0 1 0 0 0,25-3 1 0 0,-30 6-320 0 0,-1 0 1 0 0,0 0 0 0 0,1 1-1 0 0,-1 0 1 0 0,0 1 0 0 0,1 0-1 0 0,-1 1 1 0 0,16 4 0 0 0,-26-6 171 0 0,0 0 1 0 0,1 0-1 0 0,-1 0 1 0 0,0 0-1 0 0,0 0 1 0 0,1 0-1 0 0,-1 1 1 0 0,0-1-1 0 0,0 0 1 0 0,1 0-1 0 0,-1 0 1 0 0,0 0-1 0 0,0 0 1 0 0,0 0-1 0 0,1 0 1 0 0,-1 1-1 0 0,0-1 1 0 0,0 0-1 0 0,0 0 0 0 0,0 0 1 0 0,1 1-1 0 0,-1-1 1 0 0,0 0-1 0 0,0 0 1 0 0,0 0-1 0 0,0 1 1 0 0,0-1-1 0 0,0 0 1 0 0,0 0-1 0 0,1 1 1 0 0,-1-1-1 0 0,0 0 1 0 0,0 0-1 0 0,0 1 1 0 0,0-1-1 0 0,0 0 1 0 0,0 0-1 0 0,0 0 1 0 0,0 1-1 0 0,-1-1 1 0 0,-8 7-3670 0 0,-1-2-363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0:24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9906 0 0,'0'1'256'0'0,"-1"1"0"0"0,0-1 0 0 0,1 0 1 0 0,-1 0-1 0 0,0 1 0 0 0,1-1 0 0 0,-1 0 0 0 0,1 1 0 0 0,0-1 0 0 0,0 0 0 0 0,-1 1 0 0 0,1-1 0 0 0,0 1 0 0 0,0-1 1 0 0,0 0-1 0 0,0 1 0 0 0,1-1 0 0 0,-1 1 0 0 0,0-1 0 0 0,0 0 0 0 0,1 1 0 0 0,-1-1 0 0 0,2 2 0 0 0,-1-1-54 0 0,1 0 0 0 0,-1 0 0 0 0,1-1 0 0 0,0 1-1 0 0,-1-1 1 0 0,1 0 0 0 0,0 1 0 0 0,0-1-1 0 0,0 0 1 0 0,0 0 0 0 0,0 0 0 0 0,0 0 0 0 0,3 0-1 0 0,9 3 124 0 0,-1-1 0 0 0,1-1 0 0 0,25 1 0 0 0,-36-3-244 0 0,75 1 196 0 0,-43-2-117 0 0,49 6 0 0 0,-83-5-136 0 0,0 1-1 0 0,0-1 1 0 0,0 0 0 0 0,0 1-1 0 0,0-1 1 0 0,1 0-1 0 0,-1 1 1 0 0,0 0 0 0 0,0-1-1 0 0,0 1 1 0 0,0-1-1 0 0,0 1 1 0 0,-1 0 0 0 0,1 0-1 0 0,0 0 1 0 0,0-1 0 0 0,0 1-1 0 0,-1 0 1 0 0,1 0-1 0 0,0 0 1 0 0,-1 0 0 0 0,1 0-1 0 0,-1 0 1 0 0,1 0-1 0 0,-1 0 1 0 0,0 1 0 0 0,1-1-1 0 0,-1 0 1 0 0,0 0-1 0 0,0 0 1 0 0,0 0 0 0 0,0 1-1 0 0,0-1 1 0 0,0 0-1 0 0,0 0 1 0 0,0 0 0 0 0,0 0-1 0 0,-1 2 1 0 0,-1 7 23 0 0,0 1 1 0 0,-1-1-1 0 0,-6 16 0 0 0,0 0-78 0 0,9-25-15 0 0,-7 37-1386 0 0,7-36 1010 0 0,0 0 1 0 0,0 0-1 0 0,1 0 1 0 0,-1-1-1 0 0,0 1 0 0 0,1 0 1 0 0,-1 0-1 0 0,1 0 0 0 0,-1 0 1 0 0,2 2-1 0 0,-1-4 244 0 0,-1 1-1 0 0,0-1 1 0 0,0 0-1 0 0,1 0 1 0 0,-1 1 0 0 0,0-1-1 0 0,1 0 1 0 0,-1 0-1 0 0,0 0 1 0 0,1 0-1 0 0,-1 0 1 0 0,0 0 0 0 0,1 0-1 0 0,-1 1 1 0 0,1-1-1 0 0,-1 0 1 0 0,0 0 0 0 0,1 0-1 0 0,-1 0 1 0 0,0 0-1 0 0,1-1 1 0 0,-1 1 0 0 0,0 0-1 0 0,1 0 1 0 0,-1 0-1 0 0,0 0 1 0 0,1 0-1 0 0,-1 0 1 0 0,0-1 0 0 0,1 1-1 0 0,-1 0 1 0 0,0 0-1 0 0,1 0 1 0 0,-1-1 0 0 0,0 1-1 0 0,0 0 1 0 0,1-1-1 0 0,-1 1 1 0 0,0 0-1 0 0,0 0 1 0 0,0-1 0 0 0,1 1-1 0 0,-1 0 1 0 0,0-1-1 0 0,0 0 1 0 0,7-8-4592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0:25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13371 0 0,'5'10'1726'0'0,"1"0"1"0"0,0-1 0 0 0,11 13-1 0 0,49 44 1199 0 0,-49-51-2819 0 0,-1 0 1 0 0,-1 1-1 0 0,26 35 1 0 0,-35-40-45 0 0,1 0 1 0 0,-2 1 0 0 0,0 0 0 0 0,0 0 0 0 0,-1 0-1 0 0,0 1 1 0 0,-1-1 0 0 0,-1 1 0 0 0,2 23 0 0 0,-3-16 24 0 0,-2 0 0 0 0,0 0 0 0 0,-1 0 1 0 0,-1 0-1 0 0,-10 32 0 0 0,-5 1-112 0 0,-3 0 0 0 0,-3-1 0 0 0,-42 70 0 0 0,26-54-1975 0 0,12-25-3778 0 0,28-42 5491 0 0,-1 0 1 0 0,0 0 0 0 0,0 0-1 0 0,0 0 1 0 0,0 0-1 0 0,0 0 1 0 0,0 0-1 0 0,-1-1 1 0 0,1 1-1 0 0,0 0 1 0 0,0-1-1 0 0,0 1 1 0 0,-1-1-1 0 0,1 1 1 0 0,0-1-1 0 0,-1 1 1 0 0,1-1-1 0 0,0 0 1 0 0,-2 0 0 0 0,-7 2-1755 0 0,-2 9-3849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0:37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10 2657 0 0,'-1'1'319'0'0,"1"0"1"0"0,-1 0 0 0 0,0 0 0 0 0,0 0 0 0 0,0 0 0 0 0,0-1 0 0 0,0 1 0 0 0,0 0-1 0 0,-1-1 1 0 0,1 1 0 0 0,0-1 0 0 0,0 1 0 0 0,0-1 0 0 0,-1 1 0 0 0,1-1 0 0 0,0 0 0 0 0,0 0-1 0 0,-1 0 1 0 0,1 0 0 0 0,0 0 0 0 0,0 0 0 0 0,-1 0 0 0 0,1 0 0 0 0,0 0 0 0 0,-1 0-1 0 0,1-1 1 0 0,0 1 0 0 0,0 0 0 0 0,0-1 0 0 0,-1 1 0 0 0,1-1 0 0 0,0 0 0 0 0,0 1 0 0 0,-2-2-1 0 0,-6-3 2694 0 0,4 4 9 0 0,7 3-2132 0 0,15 5-945 0 0,123-3 39 0 0,-81-8-3121 0 0,-58 4 2557 0 0,1 0-1 0 0,-1-1 1 0 0,1 1 0 0 0,-1 0-1 0 0,1 0 1 0 0,-1-1 0 0 0,1 1-1 0 0,-1-1 1 0 0,1 1 0 0 0,-1-1-1 0 0,0 0 1 0 0,1 0-1 0 0,-1 1 1 0 0,0-1 0 0 0,0 0-1 0 0,2-2 1 0 0,1-3-4026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0:37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7658 0 0,'-1'0'430'0'0,"0"0"1"0"0,0 0-1 0 0,-1 0 1 0 0,1 0 0 0 0,0 0-1 0 0,0 0 1 0 0,-1 0-1 0 0,1 0 1 0 0,0 1-1 0 0,0-1 1 0 0,-1 0 0 0 0,1 1-1 0 0,0-1 1 0 0,0 1-1 0 0,0-1 1 0 0,0 1-1 0 0,0 0 1 0 0,0-1 0 0 0,0 1-1 0 0,-2 2 1 0 0,3-3-292 0 0,0 1 1 0 0,-1 0 0 0 0,1 0-1 0 0,0 0 1 0 0,0 0 0 0 0,0-1-1 0 0,0 1 1 0 0,0 0 0 0 0,0 0 0 0 0,0 0-1 0 0,0 0 1 0 0,1-1 0 0 0,-1 1-1 0 0,0 0 1 0 0,0 0 0 0 0,1 0-1 0 0,-1-1 1 0 0,0 1 0 0 0,1 0-1 0 0,-1 0 1 0 0,1-1 0 0 0,0 2-1 0 0,3 3-81 0 0,0-1 0 0 0,0 1-1 0 0,0-1 1 0 0,0 0 0 0 0,1-1-1 0 0,-1 1 1 0 0,9 4 0 0 0,6 1-9 0 0,-12-6-11 0 0,1 1 1 0 0,-1-1-1 0 0,0 2 1 0 0,0-1-1 0 0,10 9 1 0 0,-16-12-8 0 0,0 0 1 0 0,1 1 0 0 0,-1-1-1 0 0,0 0 1 0 0,0 1 0 0 0,0-1 0 0 0,0 1-1 0 0,-1-1 1 0 0,1 1 0 0 0,0 0-1 0 0,-1-1 1 0 0,1 1 0 0 0,-1 0 0 0 0,1-1-1 0 0,-1 1 1 0 0,0 0 0 0 0,0 0 0 0 0,0-1-1 0 0,0 1 1 0 0,0 0 0 0 0,0 0-1 0 0,0-1 1 0 0,0 1 0 0 0,-1 0 0 0 0,1 0-1 0 0,-1-1 1 0 0,1 1 0 0 0,-1-1-1 0 0,0 1 1 0 0,0 0 0 0 0,-1 1 0 0 0,-5 10 56 0 0,-1-1 0 0 0,-1 0 0 0 0,1-1 1 0 0,-2 0-1 0 0,0 0 0 0 0,-11 9 1 0 0,-19 7-2461 0 0,59-26-14294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0:38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7 307 5001 0 0,'1'6'1032'0'0,"-1"23"10519"0"0,-4-36-6515 0 0,2-14-4562 0 0,2 17 4 0 0,-1-35-284 0 0,2-1 0 0 0,2 1 1 0 0,1-1-1 0 0,2 2 0 0 0,13-45 0 0 0,-8 54-239 0 0,-11 29 39 0 0,0 0 1 0 0,0 0-1 0 0,0-1 1 0 0,1 1 0 0 0,-1 0-1 0 0,0 0 1 0 0,0 0-1 0 0,0 0 1 0 0,0 0-1 0 0,1 0 1 0 0,-1-1 0 0 0,0 1-1 0 0,0 0 1 0 0,0 0-1 0 0,1 0 1 0 0,-1 0-1 0 0,0 0 1 0 0,0 0 0 0 0,1 0-1 0 0,-1 0 1 0 0,0 0-1 0 0,0 0 1 0 0,0 0 0 0 0,1 0-1 0 0,-1 0 1 0 0,0 0-1 0 0,0 0 1 0 0,1 0-1 0 0,-1 0 1 0 0,0 0 0 0 0,0 1-1 0 0,0-1 1 0 0,1 0-1 0 0,-1 0 1 0 0,0 0-1 0 0,0 0 1 0 0,10 16-231 0 0,0 14-270 0 0,-1 0 1 0 0,7 40 0 0 0,-13-49 382 0 0,1-1 0 0 0,1 0 0 0 0,0 0 0 0 0,2-1 0 0 0,0 0 0 0 0,1 0 0 0 0,1 0 1 0 0,12 17-1 0 0,-21-35 145 0 0,1-1 1 0 0,-1 0-1 0 0,0 1 1 0 0,0-1-1 0 0,0 0 1 0 0,1 1 0 0 0,-1-1-1 0 0,0 0 1 0 0,1 1-1 0 0,-1-1 1 0 0,0 0-1 0 0,0 0 1 0 0,1 1-1 0 0,-1-1 1 0 0,1 0 0 0 0,-1 0-1 0 0,0 1 1 0 0,1-1-1 0 0,-1 0 1 0 0,0 0-1 0 0,1 0 1 0 0,-1 0-1 0 0,1 0 1 0 0,-1 0 0 0 0,0 0-1 0 0,1 0 1 0 0,-1 0-1 0 0,1 0 1 0 0,-1 0-1 0 0,1 0 1 0 0,-1 0-1 0 0,0 0 1 0 0,1 0 0 0 0,8-14 796 0 0,1-32 290 0 0,-9 38-1073 0 0,33-194-803 0 0,-29 187-3746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0:39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2 106 6569 0 0,'-1'1'425'0'0,"1"1"-1"0"0,0-1 0 0 0,-1 0 0 0 0,1 1 0 0 0,0-1 0 0 0,0 1 0 0 0,0-1 0 0 0,0 1 0 0 0,1-1 0 0 0,-1 1 1 0 0,0-1-1 0 0,0 1 0 0 0,1-1 0 0 0,-1 0 0 0 0,1 1 0 0 0,-1-1 0 0 0,1 0 0 0 0,0 1 0 0 0,0-1 0 0 0,-1 0 1 0 0,1 0-1 0 0,0 0 0 0 0,0 0 0 0 0,0 1 0 0 0,2 0 0 0 0,0 0-109 0 0,0 0 1 0 0,0-1-1 0 0,1 0 0 0 0,-1 1 0 0 0,0-1 0 0 0,0 0 1 0 0,1-1-1 0 0,-1 1 0 0 0,0 0 0 0 0,7-1 1 0 0,2 0-189 0 0,0 0 0 0 0,-1-1 0 0 0,1-1 0 0 0,0 0 0 0 0,19-6 0 0 0,-29 7-105 0 0,1 0 0 0 0,0 0 0 0 0,0 0 0 0 0,-1-1 0 0 0,1 0 0 0 0,-1 1 0 0 0,1-1 0 0 0,-1 0 0 0 0,0 0 0 0 0,0 0 0 0 0,0 0 0 0 0,0-1 0 0 0,0 1 0 0 0,0 0 0 0 0,0-1 0 0 0,-1 0 0 0 0,0 1 0 0 0,1-1 0 0 0,-1 0 0 0 0,0 0 0 0 0,0 1 0 0 0,0-1 0 0 0,-1 0 0 0 0,1 0 0 0 0,-1 0 0 0 0,1 0 0 0 0,-1 0 0 0 0,0 0 0 0 0,0 0 0 0 0,-1 0 0 0 0,1 0 0 0 0,-1 0 0 0 0,1 0 0 0 0,-1 0 0 0 0,0 0-1 0 0,0 0 1 0 0,0 1 0 0 0,0-1 0 0 0,-1 0 0 0 0,-2-4 0 0 0,3 5-33 0 0,-1-1 0 0 0,1 1 0 0 0,0 0 0 0 0,-1 0 0 0 0,1-1 0 0 0,-1 1 0 0 0,0 0 0 0 0,0 1 0 0 0,0-1 0 0 0,0 0-1 0 0,0 1 1 0 0,0-1 0 0 0,0 1 0 0 0,-1-1 0 0 0,1 1 0 0 0,0 0 0 0 0,-1 0 0 0 0,1 0 0 0 0,-1 0 0 0 0,0 1-1 0 0,1-1 1 0 0,-1 1 0 0 0,1-1 0 0 0,-1 1 0 0 0,0 0 0 0 0,1 0 0 0 0,-1 0 0 0 0,0 0 0 0 0,1 1 0 0 0,-1-1 0 0 0,1 1-1 0 0,-1 0 1 0 0,0-1 0 0 0,1 1 0 0 0,0 0 0 0 0,-1 0 0 0 0,1 1 0 0 0,0-1 0 0 0,-1 0 0 0 0,1 1 0 0 0,0 0 0 0 0,0-1-1 0 0,0 1 1 0 0,0 0 0 0 0,0 0 0 0 0,-1 3 0 0 0,-1-1 10 0 0,1 0 0 0 0,0 1-1 0 0,0-1 1 0 0,1 1 0 0 0,0-1 0 0 0,-1 1 0 0 0,2 0-1 0 0,-1 0 1 0 0,0 0 0 0 0,1 0 0 0 0,0 0-1 0 0,0 1 1 0 0,1-1 0 0 0,-1 0 0 0 0,1 0 0 0 0,0 1-1 0 0,1-1 1 0 0,-1 0 0 0 0,1 0 0 0 0,0 0 0 0 0,0 1-1 0 0,1-1 1 0 0,-1 0 0 0 0,1-1 0 0 0,0 1-1 0 0,1 0 1 0 0,-1 0 0 0 0,7 7 0 0 0,-6-6-239 0 0,2 0 1 0 0,-1-1 0 0 0,0 0-1 0 0,1 0 1 0 0,0 0-1 0 0,0-1 1 0 0,1 0 0 0 0,-1 0-1 0 0,13 7 1 0 0,-14-9-542 0 0,1 0 1 0 0,0 0 0 0 0,0-1-1 0 0,-1 1 1 0 0,1-1 0 0 0,0 0-1 0 0,0 0 1 0 0,0-1-1 0 0,0 1 1 0 0,0-1 0 0 0,1 0-1 0 0,-1-1 1 0 0,0 1-1 0 0,5-2 1 0 0,6-2-4218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0:39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5 7114 0 0,'0'0'453'0'0,"-1"-1"1"0"0,0 1 0 0 0,1-1-1 0 0,-1 1 1 0 0,0-1 0 0 0,0 1-1 0 0,1 0 1 0 0,-1-1-1 0 0,0 1 1 0 0,0 0 0 0 0,0 0-1 0 0,0 0 1 0 0,1 0 0 0 0,-1-1-1 0 0,0 1 1 0 0,0 0 0 0 0,0 0-1 0 0,0 0 1 0 0,-1 1 0 0 0,-22 7 3330 0 0,-19 21-2456 0 0,39-26-878 0 0,-2 2-417 0 0,1-1 0 0 0,-1 1 1 0 0,1 1-1 0 0,0-1 0 0 0,1 1 1 0 0,-1 0-1 0 0,1 0 0 0 0,0 0 1 0 0,-4 11-1 0 0,7-16-41 0 0,0 1-1 0 0,0 0 1 0 0,1 0 0 0 0,-1 0-1 0 0,0 0 1 0 0,1 0 0 0 0,-1 0-1 0 0,1 0 1 0 0,0 0 0 0 0,0 0-1 0 0,0 0 1 0 0,0 1 0 0 0,0-1-1 0 0,0 0 1 0 0,1 0 0 0 0,-1 0-1 0 0,1 0 1 0 0,-1 0 0 0 0,1 0-1 0 0,0 0 1 0 0,-1-1 0 0 0,1 1-1 0 0,0 0 1 0 0,1 0 0 0 0,-1 0-1 0 0,0-1 1 0 0,0 1-1 0 0,1-1 1 0 0,-1 1 0 0 0,1-1-1 0 0,-1 1 1 0 0,1-1 0 0 0,-1 0-1 0 0,1 0 1 0 0,0 0 0 0 0,0 0-1 0 0,0 0 1 0 0,2 1 0 0 0,-2-1-33 0 0,1 0 0 0 0,0 0 0 0 0,-1 0 1 0 0,1-1-1 0 0,0 1 0 0 0,0-1 0 0 0,-1 1 1 0 0,1-1-1 0 0,0 0 0 0 0,0 0 0 0 0,0 0 1 0 0,0-1-1 0 0,-1 1 0 0 0,1-1 0 0 0,0 1 1 0 0,0-1-1 0 0,-1 0 0 0 0,1 0 0 0 0,0 0 1 0 0,-1 0-1 0 0,1-1 0 0 0,-1 1 0 0 0,0-1 1 0 0,1 1-1 0 0,2-4 0 0 0,4-3-28 0 0,-1-1 0 0 0,1-1-1 0 0,-2 1 1 0 0,11-17 0 0 0,-2 4 180 0 0,-19 61 741 0 0,-2-18-591 0 0,-1 1 0 0 0,-1-1-1 0 0,-11 22 1 0 0,13-33-183 0 0,0 0 0 0 0,-1 0 0 0 0,0 0 0 0 0,0-1 0 0 0,-1 0 0 0 0,0 0-1 0 0,-1-1 1 0 0,-9 8 0 0 0,18-17-103 0 0,0 0 1 0 0,0 0-1 0 0,0 0 0 0 0,-1 0 0 0 0,1-1 1 0 0,0 1-1 0 0,-1 0 0 0 0,1 0 0 0 0,-1 0 0 0 0,1 0 1 0 0,-1-1-1 0 0,0 1 0 0 0,1 0 0 0 0,-1 0 0 0 0,0-1 1 0 0,0 1-1 0 0,0 0 0 0 0,0-1 0 0 0,0 1 1 0 0,0 0-1 0 0,0 0 0 0 0,-1-1 0 0 0,1 1 0 0 0,0 0 1 0 0,-1 0-1 0 0,1-1 0 0 0,-1 1 0 0 0,1 0 0 0 0,-1 0 1 0 0,0 0-1 0 0,1 0 0 0 0,-1 0 0 0 0,0 0 1 0 0,0 0-1 0 0,0 0 0 0 0,0 0 0 0 0,0 0 0 0 0,0 0 1 0 0,0 1-1 0 0,0-1 0 0 0,0 0 0 0 0,0 1 0 0 0,0-1 1 0 0,0 1-1 0 0,-1-1 0 0 0,1 1 0 0 0,0-1 1 0 0,0 1-1 0 0,-1 0 0 0 0,1 0 0 0 0,0-1 0 0 0,0 1 1 0 0,-1 0-1 0 0,1 0 0 0 0,0 0 0 0 0,0 1 0 0 0,-3-1 1 0 0,25-7-92 0 0,0 1 1 0 0,1 1 0 0 0,34-4-1 0 0,0 0-3498 0 0,-2-6-5608 0 0,-40 11 4068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7:59:02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6425 0 0,'2'-3'5390'0'0,"-2"8"-3465"0"0,-2 15-1498 0 0,5-3-267 0 0,1 0 0 0 0,11 32 1 0 0,-10-35-34 0 0,0-1 0 0 0,-1 1 0 0 0,-1 0 1 0 0,0 0-1 0 0,1 20 0 0 0,-12-109 723 0 0,5 56-846 0 0,0 0 1 0 0,2 0-1 0 0,0 0 1 0 0,3-34-1 0 0,-2 52-3 0 0,0 1 0 0 0,0 0-1 0 0,0 0 1 0 0,1 0-1 0 0,-1 0 1 0 0,0-1 0 0 0,0 1-1 0 0,0 0 1 0 0,0 0-1 0 0,0 0 1 0 0,0 0 0 0 0,0 0-1 0 0,0-1 1 0 0,0 1-1 0 0,0 0 1 0 0,0 0 0 0 0,1 0-1 0 0,-1 0 1 0 0,0 0-1 0 0,0 0 1 0 0,0 0 0 0 0,0-1-1 0 0,0 1 1 0 0,1 0-1 0 0,-1 0 1 0 0,0 0-1 0 0,0 0 1 0 0,0 0 0 0 0,0 0-1 0 0,0 0 1 0 0,1 0-1 0 0,-1 0 1 0 0,0 0 0 0 0,0 0-1 0 0,0 0 1 0 0,0 0-1 0 0,1 0 1 0 0,-1 0 0 0 0,0 0-1 0 0,0 0 1 0 0,0 0-1 0 0,0 0 1 0 0,1 0 0 0 0,-1 0-1 0 0,0 0 1 0 0,0 0-1 0 0,0 1 1 0 0,12 6 46 0 0,5 12 16 0 0,-10-11 46 0 0,0 0 0 0 0,-1 1-1 0 0,-1 0 1 0 0,0 0 0 0 0,0 0-1 0 0,-1 1 1 0 0,0 0 0 0 0,5 16-1 0 0,-8-24-82 0 0,-1 1 0 0 0,1 0 0 0 0,-1-1 0 0 0,1 1-1 0 0,-1 0 1 0 0,0 0 0 0 0,0-1 0 0 0,0 1 0 0 0,0 0-1 0 0,0-1 1 0 0,-1 1 0 0 0,1 0 0 0 0,-1-1 0 0 0,0 1-1 0 0,0 0 1 0 0,0-1 0 0 0,0 1 0 0 0,0-1 0 0 0,-1 0-1 0 0,1 1 1 0 0,-1-1 0 0 0,1 0 0 0 0,-1 0 0 0 0,0 0-1 0 0,0 0 1 0 0,0 0 0 0 0,0 0 0 0 0,0 0 0 0 0,0-1-1 0 0,-1 1 1 0 0,1-1 0 0 0,0 0 0 0 0,-1 1 0 0 0,1-1-1 0 0,-1 0 1 0 0,1-1 0 0 0,-1 1 0 0 0,-3 0 0 0 0,-15 1 37 0 0,14 0-17 0 0,22 10 54 0 0,-12-9-172 0 0,1-1 0 0 0,0 0 0 0 0,0 0 1 0 0,0 0-1 0 0,0-1 0 0 0,0 1 0 0 0,1-1 0 0 0,-1 0 0 0 0,0 0 0 0 0,1 0 0 0 0,-1-1 1 0 0,1 0-1 0 0,-1 0 0 0 0,0 0 0 0 0,1 0 0 0 0,-1-1 0 0 0,1 1 0 0 0,-1-1 1 0 0,8-3-1 0 0,-8 3-391 0 0,0-1 1 0 0,0 0-1 0 0,0 0 1 0 0,-1 0-1 0 0,1-1 1 0 0,-1 1-1 0 0,1-1 1 0 0,-1 0-1 0 0,0 0 1 0 0,0 0-1 0 0,0 0 1 0 0,0 0-1 0 0,2-5 1 0 0,-4 6 249 0 0,0 1 0 0 0,-1-1 0 0 0,1 1 0 0 0,-1-1 0 0 0,1 1 1 0 0,-1-1-1 0 0,0 0 0 0 0,1 1 0 0 0,-1-1 0 0 0,0 1 0 0 0,0-1 1 0 0,0 0-1 0 0,0 1 0 0 0,-1-1 0 0 0,1 0 0 0 0,0 1 0 0 0,-1-1 0 0 0,1 1 1 0 0,-1-3-1 0 0,-2-5-1029 0 0,3-11-2339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0:40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21 7826 0 0,'0'-1'559'0'0,"-1"-1"0"0"0,0 1 1 0 0,0 0-1 0 0,0-1 0 0 0,0 1 1 0 0,0 0-1 0 0,0 0 1 0 0,0 0-1 0 0,0 0 0 0 0,0 0 1 0 0,-1 0-1 0 0,1 0 0 0 0,0 0 1 0 0,-1 0-1 0 0,1 1 1 0 0,-1-1-1 0 0,1 0 0 0 0,-1 1 1 0 0,1-1-1 0 0,-1 1 0 0 0,-2-1 1 0 0,1 1-216 0 0,-1 0-1 0 0,1 0 1 0 0,-1 1 0 0 0,1-1 0 0 0,-1 1 0 0 0,1-1 0 0 0,-1 1 0 0 0,1 0-1 0 0,-6 3 1 0 0,4-2-314 0 0,0 0 0 0 0,0 1 0 0 0,0 0-1 0 0,0 0 1 0 0,1 0 0 0 0,-1 0 0 0 0,1 1-1 0 0,0 0 1 0 0,0 0 0 0 0,0 0 0 0 0,0 0-1 0 0,-4 8 1 0 0,6-8-30 0 0,0 1-1 0 0,1 0 1 0 0,0-1 0 0 0,0 1-1 0 0,0 0 1 0 0,0 0-1 0 0,1 0 1 0 0,0 0 0 0 0,0 0-1 0 0,0 0 1 0 0,0-1-1 0 0,2 9 1 0 0,-1-12-14 0 0,-1 0 0 0 0,0 1 1 0 0,1-1-1 0 0,0 1 0 0 0,-1-1 0 0 0,1 0 1 0 0,0 1-1 0 0,-1-1 0 0 0,1 0 0 0 0,0 0 1 0 0,0 0-1 0 0,0 0 0 0 0,0 0 0 0 0,0 0 1 0 0,0 0-1 0 0,1 0 0 0 0,-1 0 0 0 0,2 1 1 0 0,-2-2-16 0 0,1 1 1 0 0,0-1 0 0 0,0 0 0 0 0,0 1 0 0 0,-1-1 0 0 0,1 0 0 0 0,0 0-1 0 0,0 0 1 0 0,0 0 0 0 0,0-1 0 0 0,-1 1 0 0 0,1 0 0 0 0,0-1-1 0 0,0 1 1 0 0,0-1 0 0 0,-1 0 0 0 0,1 1 0 0 0,2-2 0 0 0,5-4-93 0 0,-1 1 1 0 0,1-1 0 0 0,-1-1 0 0 0,-1 1 0 0 0,1-1 0 0 0,7-10 0 0 0,-9 10 102 0 0,1 0 0 0 0,0 0 1 0 0,0 1-1 0 0,0 0 1 0 0,1 0-1 0 0,0 1 1 0 0,10-6-1 0 0,-18 11 23 0 0,1 0 1 0 0,-1 0-1 0 0,0 0 0 0 0,1 0 0 0 0,-1 0 0 0 0,0 0 1 0 0,1 0-1 0 0,-1 0 0 0 0,0 0 0 0 0,1 0 0 0 0,-1 0 1 0 0,0 0-1 0 0,1 0 0 0 0,-1 0 0 0 0,0 0 0 0 0,1 0 1 0 0,-1 0-1 0 0,0 0 0 0 0,0 0 0 0 0,1 0 1 0 0,-1 1-1 0 0,0-1 0 0 0,1 0 0 0 0,-1 0 0 0 0,0 0 1 0 0,0 0-1 0 0,1 1 0 0 0,-1-1 0 0 0,0 0 0 0 0,0 0 1 0 0,1 1-1 0 0,-1-1 0 0 0,0 0 0 0 0,0 1 0 0 0,5 15 222 0 0,-3 22 141 0 0,-2-35-341 0 0,-2 42 92 0 0,1-32-339 0 0,0 0 0 0 0,1 1 0 0 0,0-1 1 0 0,1 0-1 0 0,0 0 0 0 0,5 19 0 0 0,-4-28-1257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0:40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11026 0 0,'21'27'7548'0'0,"8"-4"-4454"0"0,-20-17-3322 0 0,0-1 1 0 0,1 0-1 0 0,-1-1 1 0 0,1 0-1 0 0,0 0 1 0 0,0-1-1 0 0,0 0 1 0 0,15 2-1 0 0,-24-5-22 0 0,0 0-1 0 0,0 0 1 0 0,0 0-1 0 0,0 0 1 0 0,0 0-1 0 0,-1 0 1 0 0,1 0-1 0 0,0 0 1 0 0,0 0-1 0 0,0 0 1 0 0,0-1-1 0 0,0 1 1 0 0,-1 0 0 0 0,1-1-1 0 0,0 1 1 0 0,0 0-1 0 0,0-1 1 0 0,-1 1-1 0 0,1-1 1 0 0,0 1-1 0 0,0-1 1 0 0,-1 0-1 0 0,1 1 1 0 0,-1-1-1 0 0,1 0 1 0 0,-1 1-1 0 0,1-1 1 0 0,-1 0-1 0 0,1 0 1 0 0,0-1-1 0 0,0 0-459 0 0,-1-1 0 0 0,1 1 0 0 0,-1-1 0 0 0,1 0 0 0 0,-1 1-1 0 0,0-1 1 0 0,0 0 0 0 0,-1-5 0 0 0,0-4-2610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0:40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7370 0 0,'-1'1'564'0'0,"0"0"1"0"0,-1 1-1 0 0,1-1 1 0 0,0 1-1 0 0,0-1 1 0 0,0 1-1 0 0,0-1 1 0 0,0 1-1 0 0,1-1 1 0 0,-1 1 0 0 0,0 0-1 0 0,1-1 1 0 0,-1 1-1 0 0,0 3 1 0 0,-3 31 2770 0 0,3-25-2457 0 0,-3 14-464 0 0,-8 100 1903 0 0,14-62-3830 0 0,0-52 123 0 0,0 0 1 0 0,0 0-1 0 0,6 14 0 0 0,-8-23 750 0 0,0-1 1 0 0,1 1-1 0 0,0-1 0 0 0,-1 1 1 0 0,1-1-1 0 0,0 1 0 0 0,0-1 1 0 0,0 0-1 0 0,0 1 0 0 0,0-1 1 0 0,0 0-1 0 0,0 0 0 0 0,3 2 1 0 0,2-1-3587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0:41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6 112 6721 0 0,'0'-1'308'0'0,"0"1"-1"0"0,1-1 0 0 0,-1 0 1 0 0,0 0-1 0 0,0 1 0 0 0,1-1 0 0 0,-1 1 1 0 0,0-1-1 0 0,1 0 0 0 0,-1 1 1 0 0,1-1-1 0 0,-1 1 0 0 0,0-1 0 0 0,1 1 1 0 0,-1-1-1 0 0,1 1 0 0 0,0-1 1 0 0,-1 1-1 0 0,1-1 0 0 0,-1 1 0 0 0,1 0 1 0 0,0-1-1 0 0,-1 1 0 0 0,1 0 1 0 0,0 0-1 0 0,-1 0 0 0 0,1-1 0 0 0,0 1 1 0 0,-1 0-1 0 0,1 0 0 0 0,0 0 1 0 0,0 0-1 0 0,0 0 0 0 0,27 9 2981 0 0,-4-1-3031 0 0,-20-8-227 0 0,0 0 1 0 0,0 1 0 0 0,0-1-1 0 0,0 0 1 0 0,0-1 0 0 0,-1 1 0 0 0,1-1-1 0 0,0 0 1 0 0,0 0 0 0 0,0 0-1 0 0,-1 0 1 0 0,1-1 0 0 0,0 1-1 0 0,-1-1 1 0 0,1 0 0 0 0,4-4-1 0 0,-6 4-12 0 0,0 0 0 0 0,-1 1 0 0 0,1-1 0 0 0,-1 0 0 0 0,1 0 0 0 0,-1 0 0 0 0,0 0 0 0 0,0 0 0 0 0,0-1 0 0 0,0 1 0 0 0,0 0 0 0 0,0 0 0 0 0,0-1 0 0 0,-1 1 0 0 0,0-1 0 0 0,1 1 0 0 0,-1 0 0 0 0,0-1 0 0 0,0 1 0 0 0,0-1 0 0 0,0 1 0 0 0,-1 0 0 0 0,1-1 0 0 0,-1 1 0 0 0,1 0 0 0 0,-1-1 0 0 0,0 1 0 0 0,-1-4 0 0 0,0 4 1 0 0,1 0 1 0 0,-1 0 0 0 0,0 0-1 0 0,0 0 1 0 0,0 0-1 0 0,1 0 1 0 0,-2 1 0 0 0,1-1-1 0 0,0 1 1 0 0,0-1-1 0 0,0 1 1 0 0,-1 0 0 0 0,1 0-1 0 0,-1 0 1 0 0,1 0 0 0 0,-1 0-1 0 0,1 0 1 0 0,-1 1-1 0 0,1-1 1 0 0,-1 1 0 0 0,0 0-1 0 0,1 0 1 0 0,-1 0-1 0 0,-4 0 1 0 0,4 0-9 0 0,-1 0-1 0 0,0 1 1 0 0,0-1 0 0 0,0 1 0 0 0,0 0-1 0 0,1-1 1 0 0,-1 2 0 0 0,0-1-1 0 0,1 0 1 0 0,-1 1 0 0 0,1-1-1 0 0,-1 1 1 0 0,1 0 0 0 0,0 0-1 0 0,0 1 1 0 0,-4 3 0 0 0,2 1 17 0 0,1 0 0 0 0,0 1 0 0 0,0 0 0 0 0,1 0 0 0 0,0 0 0 0 0,1 0 0 0 0,0 0 0 0 0,0 1 0 0 0,0-1 0 0 0,1 1 0 0 0,0-1 0 0 0,1 1 0 0 0,0-1 0 0 0,1 1 0 0 0,1 9 0 0 0,-2-12-157 0 0,1 0 1 0 0,0 0 0 0 0,0 0-1 0 0,1 0 1 0 0,-1-1-1 0 0,1 1 1 0 0,1-1 0 0 0,-1 1-1 0 0,1-1 1 0 0,0 0 0 0 0,0 0-1 0 0,0 0 1 0 0,1 0 0 0 0,0 0-1 0 0,0-1 1 0 0,0 0-1 0 0,0 0 1 0 0,1 0 0 0 0,-1 0-1 0 0,1-1 1 0 0,0 0 0 0 0,9 5-1 0 0,-13-8-283 0 0,1 1 0 0 0,0-1 1 0 0,-1 1-1 0 0,1-1 0 0 0,0 0 0 0 0,0 0 0 0 0,0 0 0 0 0,-1 0 0 0 0,1 0 0 0 0,0 0 0 0 0,0 0 1 0 0,-1-1-1 0 0,1 1 0 0 0,0-1 0 0 0,0 1 0 0 0,-1-1 0 0 0,3-1 0 0 0,12-3-3487 0 0,6 2-1039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0:41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20 10154 0 0,'-2'-1'555'0'0,"1"0"-1"0"0,-1-1 1 0 0,0 1-1 0 0,0 0 1 0 0,0 0-1 0 0,0 0 1 0 0,0 0-1 0 0,0 0 1 0 0,0 1-1 0 0,0-1 1 0 0,0 1-1 0 0,0-1 1 0 0,-1 1-1 0 0,1 0 1 0 0,0 0-1 0 0,0 0 1 0 0,0 0-1 0 0,-1 0 1 0 0,1 0-1 0 0,0 0 1 0 0,-4 2-1 0 0,3-1-339 0 0,1 1 0 0 0,-1-1 1 0 0,1 1-1 0 0,0 0 0 0 0,-1 0 0 0 0,1 0 0 0 0,0 0 1 0 0,0 0-1 0 0,0 0 0 0 0,0 0 0 0 0,1 1 0 0 0,-1-1 0 0 0,1 1 1 0 0,-3 4-1 0 0,1 0-239 0 0,0 0 0 0 0,1 0 0 0 0,0 0 0 0 0,0 0 1 0 0,0 1-1 0 0,1-1 0 0 0,0 1 0 0 0,1 0 0 0 0,0-1 0 0 0,0 1 0 0 0,0-1 1 0 0,2 10-1 0 0,-1-14 8 0 0,0-1 0 0 0,-1 1 0 0 0,1 0 0 0 0,0-1 0 0 0,0 1 0 0 0,0-1 0 0 0,1 1 0 0 0,-1-1 0 0 0,0 0 0 0 0,1 1 0 0 0,0-1 0 0 0,0 0 0 0 0,-1 0 0 0 0,1 0 0 0 0,0 0 0 0 0,0-1 0 0 0,1 1 0 0 0,-1-1 0 0 0,0 1 0 0 0,1-1 0 0 0,-1 0 0 0 0,0 1 0 0 0,1-1 0 0 0,0 0 0 0 0,4 1 0 0 0,-4-2-16 0 0,0 0-1 0 0,0 0 1 0 0,0-1 0 0 0,-1 1 0 0 0,1-1-1 0 0,0 1 1 0 0,0-1 0 0 0,-1 0 0 0 0,1 0-1 0 0,0 0 1 0 0,-1 0 0 0 0,1-1-1 0 0,-1 1 1 0 0,1-1 0 0 0,-1 1 0 0 0,0-1-1 0 0,0 0 1 0 0,0 0 0 0 0,0 0-1 0 0,0 0 1 0 0,0 0 0 0 0,0 0 0 0 0,-1-1-1 0 0,1 1 1 0 0,1-4 0 0 0,0-1-44 0 0,0 0 0 0 0,0 0 0 0 0,0 0 0 0 0,-1 0 0 0 0,0-1 1 0 0,-1 0-1 0 0,0 1 0 0 0,0-1 0 0 0,0-11 0 0 0,-1 15 50 0 0,0 1-1 0 0,0 0 1 0 0,0-1 0 0 0,0 1-1 0 0,-1 0 1 0 0,1-1 0 0 0,-1 1-1 0 0,0 0 1 0 0,0-1 0 0 0,0 1-1 0 0,-1 0 1 0 0,1 0 0 0 0,-1 0-1 0 0,0 0 1 0 0,0 0 0 0 0,0 1-1 0 0,0-1 1 0 0,0 0 0 0 0,0 1-1 0 0,-1 0 1 0 0,1-1 0 0 0,-1 1-1 0 0,-5-3 1 0 0,7 4 29 0 0,0 1-1 0 0,-1-1 1 0 0,1 1 0 0 0,0-1 0 0 0,-1 1-1 0 0,1-1 1 0 0,0 1 0 0 0,-1 0 0 0 0,1 0-1 0 0,0 0 1 0 0,-1 0 0 0 0,1 0 0 0 0,-1 0-1 0 0,1 0 1 0 0,0 0 0 0 0,-1 0 0 0 0,1 1-1 0 0,0-1 1 0 0,-1 0 0 0 0,1 1 0 0 0,0 0-1 0 0,0-1 1 0 0,-2 2 0 0 0,1-1-9 0 0,0 1 0 0 0,0 0 1 0 0,0 0-1 0 0,0 0 1 0 0,1 0-1 0 0,-1 0 0 0 0,1 1 1 0 0,-1-1-1 0 0,1 0 0 0 0,0 1 1 0 0,-2 2-1 0 0,1 4-33 0 0,-1-1-1 0 0,1 1 1 0 0,0 0 0 0 0,1-1-1 0 0,-1 1 1 0 0,2 11-1 0 0,5 43-215 0 0,-2-43 100 0 0,-1 1 1 0 0,-1 36-1 0 0,-2-52-70 0 0,1 1 0 0 0,-1 0 0 0 0,0-1 1 0 0,-1 1-1 0 0,1-1 0 0 0,-1 1 0 0 0,0-1 0 0 0,0 0 0 0 0,-1 0 0 0 0,0 0 0 0 0,0 0 0 0 0,0 0 0 0 0,0 0 0 0 0,-7 5 1 0 0,16-15 323 0 0,-1 1 0 0 0,1-1 0 0 0,0 1 0 0 0,0 0 0 0 0,0 0 1 0 0,1 1-1 0 0,-1 0 0 0 0,11-3 0 0 0,58-13 789 0 0,-60 17-1850 0 0,0-1 1 0 0,0-1-1 0 0,0 0 1 0 0,-1-1-1 0 0,22-11 1 0 0,-34 15 354 0 0,0 0 0 0 0,0-1 1 0 0,0 1-1 0 0,0-1 0 0 0,0 0 1 0 0,0 1-1 0 0,-1-1 0 0 0,1 0 0 0 0,-1 0 1 0 0,1 0-1 0 0,-1 0 0 0 0,2-3 1 0 0,2-5-3380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0:42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6537 0 0,'-7'5'7671'0'0,"2"8"-3691"0"0,2 16-1721 0 0,2-24-1768 0 0,-4 38-111 0 0,-2 13-1169 0 0,3-1-3303 0 0,51-70 5440 0 0,-29 10-1001 0 0,1 0 0 0 0,-1 1 1 0 0,1 1-1 0 0,24 0 0 0 0,8 4-7336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0:42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33 9082 0 0,'-18'7'5915'0'0,"32"-9"-2433"0"0,31 0-2402 0 0,-35 3-943 0 0,0-1-1 0 0,0-1 1 0 0,-1 1-1 0 0,1-2 0 0 0,16-3 1 0 0,-25 5-132 0 0,-1 0 0 0 0,0 0 1 0 0,0-1-1 0 0,0 1 1 0 0,1 0-1 0 0,-1 0 1 0 0,0 0-1 0 0,0 0 0 0 0,0 0 1 0 0,0 0-1 0 0,1 0 1 0 0,-1 0-1 0 0,0 0 0 0 0,0 0 1 0 0,0-1-1 0 0,0 1 1 0 0,1 0-1 0 0,-1 0 0 0 0,0 0 1 0 0,0 0-1 0 0,0 0 1 0 0,0-1-1 0 0,0 1 0 0 0,0 0 1 0 0,0 0-1 0 0,0 0 1 0 0,1 0-1 0 0,-1-1 0 0 0,0 1 1 0 0,0 0-1 0 0,0 0 1 0 0,0 0-1 0 0,0-1 0 0 0,0 1 1 0 0,0 0-1 0 0,0 0 1 0 0,0 0-1 0 0,0-1 0 0 0,0 1 1 0 0,0 0-1 0 0,0 0 1 0 0,0 0-1 0 0,0-1 0 0 0,-1 1 1 0 0,1 0-1 0 0,0 0 1 0 0,0-1-1 0 0,-11-7-12 0 0,-15-3-48 0 0,23 10 65 0 0,0 1-1 0 0,0 0 1 0 0,0-1 0 0 0,0 1-1 0 0,1 1 1 0 0,-1-1 0 0 0,0 0-1 0 0,0 1 1 0 0,0-1 0 0 0,0 1-1 0 0,1 0 1 0 0,-1 0 0 0 0,0 0-1 0 0,1 1 1 0 0,-1-1 0 0 0,1 0 0 0 0,-1 1-1 0 0,1 0 1 0 0,-4 3 0 0 0,3-1 19 0 0,-1-1 0 0 0,1 1 1 0 0,1 1-1 0 0,-1-1 0 0 0,1 0 1 0 0,-1 1-1 0 0,1-1 0 0 0,1 1 1 0 0,-1 0-1 0 0,-1 8 0 0 0,0-1 0 0 0,2 0 0 0 0,-1 0 0 0 0,2 1 0 0 0,-1-1 0 0 0,2 0 1 0 0,0 0-1 0 0,0 1 0 0 0,5 17 0 0 0,-5-25-28 0 0,1-1-1 0 0,0 1 1 0 0,0-1 0 0 0,0 0 0 0 0,0 0 0 0 0,0 0 0 0 0,1 0 0 0 0,0 0 0 0 0,0-1 0 0 0,0 1 0 0 0,0-1 0 0 0,1 0 0 0 0,-1 0 0 0 0,1 0 0 0 0,0 0 0 0 0,0 0 0 0 0,0-1 0 0 0,0 0 0 0 0,0 0 0 0 0,0 0 0 0 0,1 0 0 0 0,-1-1 0 0 0,7 2 0 0 0,-7-2-270 0 0,0-1-1 0 0,0 0 1 0 0,0 1 0 0 0,0-2 0 0 0,0 1 0 0 0,0 0 0 0 0,0-1 0 0 0,0 1 0 0 0,0-1 0 0 0,0 0 0 0 0,7-4 0 0 0,-7 3-470 0 0,0 0 0 0 0,-1 0 0 0 0,1 0 0 0 0,-1-1 0 0 0,0 0 0 0 0,1 1-1 0 0,-1-1 1 0 0,0 0 0 0 0,-1-1 0 0 0,1 1 0 0 0,0-1 0 0 0,2-5 0 0 0,4-8-1652 0 0,-2-2-1388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0:43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8050 0 0,'4'71'9893'0'0,"8"35"-8120"0"0,-9-77-1274 0 0,-3-28-502 0 0,1 1-1 0 0,-1-1 1 0 0,0 0 0 0 0,0 0 0 0 0,0 0-1 0 0,1 1 1 0 0,-1-1 0 0 0,0 0 0 0 0,1 0-1 0 0,-1 0 1 0 0,1 0 0 0 0,0 0 0 0 0,-1 0-1 0 0,1 0 1 0 0,0 0 0 0 0,-1 0 0 0 0,1 0-1 0 0,0 0 1 0 0,0 0 0 0 0,0 0 0 0 0,0-1-1 0 0,0 1 1 0 0,0 0 0 0 0,0-1 0 0 0,0 1-1 0 0,2 0 1 0 0,0 0-68 0 0,1-1 0 0 0,0 1-1 0 0,0-1 1 0 0,0 0 0 0 0,-1 0 0 0 0,1 0-1 0 0,4-2 1 0 0,15 1 8 0 0,13 1-667 0 0,-6 1-1613 0 0,-1-1-3357 0 0,-16 1 2711 0 0,9 8-1718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0:43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23 7258 0 0,'-1'-1'359'0'0,"0"1"0"0"0,1 0 0 0 0,-1-1 0 0 0,0 1 0 0 0,0-1 0 0 0,1 1 1 0 0,-1-1-1 0 0,1 1 0 0 0,-1-1 0 0 0,1 0 0 0 0,-1 1 0 0 0,1-1 0 0 0,-1 1 1 0 0,1-1-1 0 0,-1 0 0 0 0,1 0 0 0 0,0 1 0 0 0,-1-1 0 0 0,1-1 0 0 0,0 1-138 0 0,0 1 0 0 0,0-1-1 0 0,0 1 1 0 0,1 0-1 0 0,-1-1 1 0 0,0 1 0 0 0,0 0-1 0 0,1-1 1 0 0,-1 1-1 0 0,0 0 1 0 0,1-1 0 0 0,-1 1-1 0 0,0 0 1 0 0,1-1-1 0 0,-1 1 1 0 0,1 0 0 0 0,-1 0-1 0 0,0 0 1 0 0,1-1-1 0 0,-1 1 1 0 0,1 0 0 0 0,-1 0-1 0 0,1 0 1 0 0,0 0-1 0 0,17-3 2804 0 0,-2 4-3315 0 0,-10 0 401 0 0,49 12 246 0 0,-53-13-346 0 0,0 1 0 0 0,0-1 0 0 0,0 1 0 0 0,0 0 0 0 0,0 0 0 0 0,0 0 0 0 0,-1 0 1 0 0,1 0-1 0 0,0 0 0 0 0,0 0 0 0 0,-1 0 0 0 0,1 1 0 0 0,-1-1 0 0 0,1 1 0 0 0,-1-1 0 0 0,0 1 0 0 0,0 0 0 0 0,1-1 0 0 0,-1 1 0 0 0,0 0 0 0 0,-1 0 0 0 0,2 3 0 0 0,-2-4-28 0 0,0-1 0 0 0,0 1 1 0 0,0 0-1 0 0,-1-1 0 0 0,1 1 0 0 0,0 0 0 0 0,-1-1 1 0 0,1 1-1 0 0,0-1 0 0 0,-1 1 0 0 0,1-1 1 0 0,-1 1-1 0 0,1-1 0 0 0,-1 1 0 0 0,1-1 0 0 0,-1 1 1 0 0,1-1-1 0 0,-1 0 0 0 0,1 1 0 0 0,-1-1 0 0 0,0 0 1 0 0,1 1-1 0 0,-1-1 0 0 0,0 0 0 0 0,1 0 0 0 0,-1 0 1 0 0,-1 1-1 0 0,-25 4-187 0 0,19-3 164 0 0,3-1 38 0 0,0 1 0 0 0,0 0-1 0 0,0 0 1 0 0,0 0 0 0 0,0 0 0 0 0,1 1 0 0 0,-1 0 0 0 0,1 0-1 0 0,-1 0 1 0 0,1 0 0 0 0,0 1 0 0 0,-4 4 0 0 0,6-6 10 0 0,1-1-1 0 0,0 1 1 0 0,0 0 0 0 0,0-1-1 0 0,0 1 1 0 0,0 0 0 0 0,0 0 0 0 0,1 0-1 0 0,-1 0 1 0 0,1-1 0 0 0,-1 1 0 0 0,1 0-1 0 0,0 0 1 0 0,-1 0 0 0 0,1 0 0 0 0,0 0-1 0 0,0 0 1 0 0,1 0 0 0 0,-1 0-1 0 0,0 0 1 0 0,1 0 0 0 0,-1 0 0 0 0,1 0-1 0 0,-1 0 1 0 0,1 0 0 0 0,0 0 0 0 0,0-1-1 0 0,0 1 1 0 0,0 0 0 0 0,0-1-1 0 0,0 1 1 0 0,0 0 0 0 0,1-1 0 0 0,-1 0-1 0 0,1 1 1 0 0,2 1 0 0 0,1 1 9 0 0,1 0-1 0 0,0 0 1 0 0,0-1 0 0 0,0 0 0 0 0,0 0 0 0 0,0 0-1 0 0,1-1 1 0 0,-1 0 0 0 0,1 0 0 0 0,7 0-1 0 0,1 1-558 0 0,1-1 0 0 0,-1-1 0 0 0,23 0 0 0 0,-29-3-2536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0:44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9914 0 0,'0'1'265'0'0,"0"0"-1"0"0,-1 0 1 0 0,1 0-1 0 0,0 0 1 0 0,0 0-1 0 0,-1 0 1 0 0,1-1-1 0 0,0 1 1 0 0,0 0-1 0 0,0 0 1 0 0,0 0-1 0 0,0 0 1 0 0,0 0-1 0 0,1 0 1 0 0,-1 0-1 0 0,0 0 1 0 0,0 0-1 0 0,1 0 1 0 0,-1 0-1 0 0,1 0 1 0 0,-1-1-1 0 0,0 1 1 0 0,1 0-1 0 0,0 0 1 0 0,-1 0-1 0 0,1-1 1 0 0,-1 1-1 0 0,1 0 1 0 0,0-1 0 0 0,0 1-1 0 0,-1 0 1 0 0,1-1-1 0 0,2 2 1 0 0,1-1 58 0 0,0 0 1 0 0,0 0-1 0 0,1 0 0 0 0,-1-1 1 0 0,0 1-1 0 0,7-1 1 0 0,-6 0-361 0 0,29 1 376 0 0,61 12 0 0 0,-52-4-3528 0 0,-2 4-4853 0 0,-34-10 4800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7:59:03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78 6017 0 0,'23'15'6841'0'0,"-12"-6"-6099"0"0,-8-8-679 0 0,-1 1 0 0 0,0-1 0 0 0,1 1-1 0 0,-1-1 1 0 0,1 0 0 0 0,-1 0 0 0 0,1 0-1 0 0,0-1 1 0 0,-1 1 0 0 0,1 0 0 0 0,0-1-1 0 0,0 0 1 0 0,0 0 0 0 0,-1 0 0 0 0,1 0-1 0 0,0 0 1 0 0,0 0 0 0 0,3-2 0 0 0,-4 1-127 0 0,0 0 0 0 0,-1 0 0 0 0,1 0 0 0 0,-1-1 0 0 0,1 1 0 0 0,-1-1 0 0 0,1 1 0 0 0,-1-1 0 0 0,0 1 0 0 0,0-1 0 0 0,0 0 0 0 0,0 0 0 0 0,0 1 0 0 0,0-1 0 0 0,0 0 0 0 0,-1 0 0 0 0,1 0 0 0 0,0 0 0 0 0,-1 0 0 0 0,0 0 0 0 0,0 0 0 0 0,1 0 0 0 0,-1 0 0 0 0,0 0 0 0 0,-1-4 0 0 0,2-10-916 0 0,0 11 803 0 0,-1 0-1 0 0,0 0 1 0 0,0 0 0 0 0,0 0-1 0 0,0 0 1 0 0,-1 0 0 0 0,-1-6-1 0 0,2 11 203 0 0,0 0-1 0 0,0 0 1 0 0,0 0-1 0 0,0 0 1 0 0,0 0-1 0 0,0 0 1 0 0,0 0-1 0 0,-1 0 1 0 0,1-1-1 0 0,0 1 1 0 0,0 0-1 0 0,0 0 1 0 0,0 0-1 0 0,0 0 1 0 0,0 0-1 0 0,0 0 1 0 0,0 0-1 0 0,-1 0 1 0 0,1 0-1 0 0,0 0 1 0 0,0 0-1 0 0,0 0 1 0 0,0 0-1 0 0,0 0 1 0 0,0 0-1 0 0,-1 0 1 0 0,1 0-1 0 0,0 0 1 0 0,0 0-1 0 0,0 0 1 0 0,0 0-1 0 0,0 0 1 0 0,0 0-1 0 0,-1 0 1 0 0,1 0-1 0 0,0 0 1 0 0,0 0-1 0 0,0 0 1 0 0,0 0-1 0 0,0 0 1 0 0,0 0 0 0 0,0 1-1 0 0,0-1 1 0 0,-1 0-1 0 0,1 0 1 0 0,0 0-1 0 0,0 0 1 0 0,0 0-1 0 0,0 0 1 0 0,0 0-1 0 0,0 0 1 0 0,0 1-1 0 0,0-1 1 0 0,0 0-1 0 0,0 0 1 0 0,0 0-1 0 0,-7 13 922 0 0,-2 12 120 0 0,7-13-850 0 0,1 1-1 0 0,0 0 1 0 0,0 0-1 0 0,2 18 1 0 0,0-27-334 0 0,-1 0 0 0 0,0 0 0 0 0,1 0 0 0 0,0 1 0 0 0,0-1 0 0 0,0 0 1 0 0,1-1-1 0 0,-1 1 0 0 0,1 0 0 0 0,0 0 0 0 0,0-1 0 0 0,0 1 0 0 0,0-1 0 0 0,1 1 0 0 0,-1-1 1 0 0,1 0-1 0 0,5 4 0 0 0,-6-6-1340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0:44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53 353 10906 0 0,'-15'28'2925'0'0,"9"-20"-2314"0"0,2 0 0 0 0,-1 0 1 0 0,1 0-1 0 0,1 1 0 0 0,-1 0 1 0 0,1-1-1 0 0,1 1 1 0 0,0 0-1 0 0,-2 11 0 0 0,4-20-606 0 0,0 1-1 0 0,0-1 0 0 0,0 0 1 0 0,0 0-1 0 0,0 1 1 0 0,0-1-1 0 0,0 0 1 0 0,0 0-1 0 0,0 1 0 0 0,0-1 1 0 0,0 0-1 0 0,0 0 1 0 0,0 1-1 0 0,0-1 0 0 0,0 0 1 0 0,0 0-1 0 0,0 1 1 0 0,0-1-1 0 0,0 0 0 0 0,0 0 1 0 0,0 0-1 0 0,0 1 1 0 0,1-1-1 0 0,-1 0 1 0 0,0 0-1 0 0,0 0 0 0 0,0 1 1 0 0,0-1-1 0 0,1 0 1 0 0,-1 0-1 0 0,0 0 0 0 0,0 1 1 0 0,0-1-1 0 0,1 0 1 0 0,-1 0-1 0 0,0 0 0 0 0,0 0 1 0 0,0 0-1 0 0,1 0 1 0 0,-1 0-1 0 0,0 0 0 0 0,0 1 1 0 0,1-1-1 0 0,-1 0 1 0 0,0 0-1 0 0,1 0 1 0 0,11-10-96 0 0,8-17-186 0 0,-20 27 277 0 0,5-8-6 0 0,1-1 1 0 0,0 1-1 0 0,0 1 0 0 0,1-1 0 0 0,-1 1 1 0 0,12-9-1 0 0,-15 15 13 0 0,-1-1-1 0 0,0 1 1 0 0,0 0-1 0 0,1 0 1 0 0,-1 0-1 0 0,1 0 1 0 0,-1 0-1 0 0,1 1 1 0 0,-1-1-1 0 0,1 1 1 0 0,-1-1-1 0 0,1 1 1 0 0,0 0 0 0 0,-1 0-1 0 0,1 0 1 0 0,-1 0-1 0 0,1 1 1 0 0,-1-1-1 0 0,1 1 1 0 0,0 0-1 0 0,-1-1 1 0 0,0 1-1 0 0,1 0 1 0 0,-1 0 0 0 0,0 1-1 0 0,1-1 1 0 0,-1 0-1 0 0,0 1 1 0 0,3 2-1 0 0,-3-3 55 0 0,0 1 1 0 0,0 0-1 0 0,1-1 0 0 0,-1 1 0 0 0,0 0 0 0 0,0 0 0 0 0,0 0 0 0 0,-1 1 0 0 0,1-1 1 0 0,-1 0-1 0 0,1 1 0 0 0,-1-1 0 0 0,0 1 0 0 0,1-1 0 0 0,-1 1 0 0 0,1 4 1 0 0,-2-5-13 0 0,-1 0 0 0 0,1-1 0 0 0,0 1 1 0 0,-1 0-1 0 0,1-1 0 0 0,-1 1 0 0 0,0-1 0 0 0,1 1 1 0 0,-1-1-1 0 0,0 1 0 0 0,0-1 0 0 0,0 0 1 0 0,0 1-1 0 0,0-1 0 0 0,0 0 0 0 0,0 0 1 0 0,-1 0-1 0 0,1 0 0 0 0,0 0 0 0 0,-1 0 1 0 0,1 0-1 0 0,0 0 0 0 0,-1-1 0 0 0,1 1 1 0 0,-1 0-1 0 0,0-1 0 0 0,1 1 0 0 0,-1-1 1 0 0,-1 1-1 0 0,-39 5-65 0 0,37-6-13 0 0,0 0-1 0 0,0 1 1 0 0,1-1-1 0 0,-1 1 1 0 0,0 0-1 0 0,0 0 1 0 0,1 0-1 0 0,-1 1 1 0 0,1 0-1 0 0,-1 0 1 0 0,1 0 0 0 0,-7 4-1 0 0,11-6 16 0 0,0 0 0 0 0,0 1 0 0 0,-1-1 0 0 0,1 0 0 0 0,0 0 0 0 0,0 0 0 0 0,0 1 0 0 0,0-1 0 0 0,0 0 0 0 0,0 0 0 0 0,-1 0-1 0 0,1 1 1 0 0,0-1 0 0 0,0 0 0 0 0,0 0 0 0 0,0 0 0 0 0,0 1 0 0 0,0-1 0 0 0,0 0 0 0 0,0 0 0 0 0,0 1 0 0 0,0-1 0 0 0,0 0 0 0 0,0 0 0 0 0,0 1 0 0 0,0-1 0 0 0,0 0 0 0 0,0 0 0 0 0,1 0 0 0 0,-1 1 0 0 0,0-1 0 0 0,0 0-1 0 0,0 0 1 0 0,0 0 0 0 0,0 1 0 0 0,0-1 0 0 0,1 0 0 0 0,-1 0 0 0 0,0 1 0 0 0,12 5-282 0 0,13 2-176 0 0,22-5-3285 0 0,0-9-4324 0 0,-28 0 2528 0 0</inkml:trace>
  <inkml:trace contextRef="#ctx0" brushRef="#br0" timeOffset="1">469 1 17524 0 0,'-30'40'6139'0'0,"-8"31"-5085"0"0,26-46-523 0 0,5-8-446 0 0,0-1 0 0 0,2 1 0 0 0,0 0 0 0 0,0 0 0 0 0,2 0 0 0 0,0 1 0 0 0,1-1 0 0 0,0 34 0 0 0,2-38-430 0 0,1-1 0 0 0,0 1 1 0 0,1-1-1 0 0,1 1 0 0 0,-1-1 1 0 0,2 1-1 0 0,0-1 0 0 0,0 0 1 0 0,1-1-1 0 0,1 1 0 0 0,0-1 1 0 0,0 0-1 0 0,9 10 0 0 0,-13-18-547 0 0,1 0 0 0 0,-1 0 0 0 0,1 0-1 0 0,0-1 1 0 0,0 1 0 0 0,0-1 0 0 0,0 0 0 0 0,0 0-1 0 0,1 0 1 0 0,-1 0 0 0 0,1 0 0 0 0,3 1 0 0 0,8-1-5232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0:44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18212 0 0,'1'11'6473'0'0,"-1"20"-4911"0"0,-1 3-1543 0 0,7 195-322 0 0,-7-179-3213 0 0,0-2-3305 0 0,0-36 2043 0 0,0-3-1941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0:45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30 12523 0 0,'-2'0'445'0'0,"0"1"0"0"0,0-1 1 0 0,0 0-1 0 0,0 1 0 0 0,1-1 1 0 0,-1 1-1 0 0,0-1 0 0 0,0 1 1 0 0,1 0-1 0 0,-1 0 0 0 0,0 0 0 0 0,1 0 1 0 0,-3 1-1 0 0,-17 23 1540 0 0,17-18-1942 0 0,-1 0-1 0 0,2 1 0 0 0,-1 0 1 0 0,1 0-1 0 0,-3 10 0 0 0,5-11-57 0 0,1 0 0 0 0,-1 1 0 0 0,1 0 0 0 0,0-1 0 0 0,1 1 0 0 0,0-1 0 0 0,0 1 0 0 0,4 11 0 0 0,-4-17 3 0 0,-1 0 0 0 0,1 1 0 0 0,0-1 0 0 0,0 0 0 0 0,0 0 0 0 0,0 0 0 0 0,1 0 0 0 0,-1 0 1 0 0,1 0-1 0 0,-1 0 0 0 0,1-1 0 0 0,-1 1 0 0 0,4 2 0 0 0,-3-3 4 0 0,-1-1 1 0 0,0 1-1 0 0,1-1 0 0 0,-1 1 1 0 0,0-1-1 0 0,1 0 1 0 0,-1 0-1 0 0,1 0 0 0 0,-1 1 1 0 0,0-1-1 0 0,1 0 0 0 0,-1-1 1 0 0,1 1-1 0 0,-1 0 0 0 0,0 0 1 0 0,1-1-1 0 0,-1 1 0 0 0,0-1 1 0 0,1 1-1 0 0,-1-1 0 0 0,0 1 1 0 0,1-1-1 0 0,-1 0 0 0 0,0 0 1 0 0,1 0-1 0 0,2-2 64 0 0,0-1 1 0 0,-1 1-1 0 0,1-1 1 0 0,-1 1-1 0 0,0-1 0 0 0,0 0 1 0 0,-1 0-1 0 0,1-1 0 0 0,-1 1 1 0 0,1 0-1 0 0,-2-1 1 0 0,1 1-1 0 0,0-1 0 0 0,-1 0 1 0 0,0 0-1 0 0,0 1 0 0 0,0-1 1 0 0,-1 0-1 0 0,1 0 1 0 0,-1 0-1 0 0,0 0 0 0 0,-1-6 1 0 0,0 3 31 0 0,0 0 1 0 0,0 0 0 0 0,-1 0-1 0 0,0 0 1 0 0,0 1 0 0 0,0-1-1 0 0,-1 0 1 0 0,-1 1 0 0 0,1 0-1 0 0,-1 0 1 0 0,0 0 0 0 0,-1 0-1 0 0,-5-6 1 0 0,10 13-98 0 0,-1-1 0 0 0,0 0 1 0 0,0 0-1 0 0,1 1 0 0 0,-1-1 1 0 0,0 0-1 0 0,0 1 0 0 0,0-1 0 0 0,0 1 1 0 0,0-1-1 0 0,0 1 0 0 0,0 0 0 0 0,0-1 1 0 0,0 1-1 0 0,0 0 0 0 0,0 0 0 0 0,0-1 1 0 0,0 1-1 0 0,0 0 0 0 0,0 0 1 0 0,0 0-1 0 0,0 0 0 0 0,0 0 0 0 0,0 1 1 0 0,0-1-1 0 0,-2 1 0 0 0,1 0-150 0 0,-1 0-1 0 0,1 1 1 0 0,-1-1-1 0 0,1 1 1 0 0,0 0-1 0 0,0-1 0 0 0,0 1 1 0 0,0 0-1 0 0,0 0 1 0 0,-1 3-1 0 0,-5 6-2026 0 0,1 1 1 0 0,0 0-1 0 0,-5 14 0 0 0,5-9-1516 0 0,1 1-1702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0:45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1 154 5537 0 0,'2'4'1072'0'0,"1"-1"0"0"0,0 0 0 0 0,0 0 0 0 0,0 0 1 0 0,1 0-1 0 0,-1-1 0 0 0,1 1 0 0 0,0-1 0 0 0,-1 0 0 0 0,7 2 0 0 0,-4-1-394 0 0,0-1 0 0 0,1 0-1 0 0,-1-1 1 0 0,1 1 0 0 0,0-1 0 0 0,11 0 0 0 0,-13-1-1022 0 0,1 0 1 0 0,-1 0 0 0 0,0-1 0 0 0,0 0 0 0 0,0 0 0 0 0,1 0 0 0 0,-1-1 0 0 0,8-3 0 0 0,-10 3-389 0 0,0 1 1 0 0,0-1-1 0 0,-1 0 1 0 0,1 1-1 0 0,-1-1 1 0 0,0 0-1 0 0,1-1 1 0 0,-1 1-1 0 0,0 0 1 0 0,0-1-1 0 0,0 1 1 0 0,0-1-1 0 0,-1 0 1 0 0,1 1-1 0 0,0-4 1 0 0,3-8-3911 0 0</inkml:trace>
  <inkml:trace contextRef="#ctx0" brushRef="#br0" timeOffset="1">222 0 5921 0 0,'2'5'1333'0'0,"0"0"0"0"0,0 0 0 0 0,-1 0 0 0 0,0 1 0 0 0,0-1-1 0 0,1 6 1 0 0,-2 62 1712 0 0,-1-33-2698 0 0,7 77-1701 0 0,6-40-5802 0 0,-12-77 7067 0 0,0-1 1 0 0,0 1-1 0 0,0 0 0 0 0,0 0 1 0 0,-1 0-1 0 0,1 0 1 0 0,0 0-1 0 0,0 0 1 0 0,0 0-1 0 0,0-1 0 0 0,0 1 1 0 0,0 0-1 0 0,-1 0 1 0 0,1 0-1 0 0,0 0 0 0 0,0 0 1 0 0,0 0-1 0 0,0 0 1 0 0,0 0-1 0 0,-1 0 0 0 0,1 0 1 0 0,0 0-1 0 0,0 0 1 0 0,0 0-1 0 0,0 0 0 0 0,0 0 1 0 0,-1 0-1 0 0,1 0 1 0 0,0 0-1 0 0,0 0 1 0 0,0 0-1 0 0,0 0 0 0 0,0 0 1 0 0,-1 0-1 0 0,1 0 1 0 0,0 0-1 0 0,0 1 0 0 0,0-1 1 0 0,0 0-1 0 0,0 0 1 0 0,0 0-1 0 0,-1 0 0 0 0,1 0 1 0 0,0 0-1 0 0,0 0 1 0 0,0 1-1 0 0,0-1 0 0 0,0 0 1 0 0,0 0-1 0 0,0 0 1 0 0,0 0-1 0 0,0 0 0 0 0,0 0 1 0 0,0 1-1 0 0,0-1 1 0 0,0 0-1 0 0,0 0 1 0 0,-1 0-375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0:45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15715 0 0,'-9'14'846'0'0,"1"-1"0"0"0,0 1-1 0 0,1 1 1 0 0,1-1 0 0 0,0 1-1 0 0,0 1 1 0 0,2-1-1 0 0,-3 18 1 0 0,5-21-794 0 0,0 0 1 0 0,1 0-1 0 0,1 1 0 0 0,0-1 0 0 0,1 0 1 0 0,0 0-1 0 0,1 0 0 0 0,0 0 0 0 0,1 0 1 0 0,1 0-1 0 0,5 14 0 0 0,-8-24-48 0 0,0 0 1 0 0,-1 0-1 0 0,1 0 0 0 0,0 0 0 0 0,0 0 0 0 0,0 0 1 0 0,0-1-1 0 0,1 1 0 0 0,-1-1 0 0 0,0 1 1 0 0,1-1-1 0 0,-1 1 0 0 0,1-1 0 0 0,-1 0 1 0 0,1 1-1 0 0,0-1 0 0 0,-1 0 0 0 0,1 0 0 0 0,0 0 1 0 0,0 0-1 0 0,0-1 0 0 0,2 2 0 0 0,-1-2-4 0 0,-1 0 0 0 0,0-1 0 0 0,1 1 1 0 0,-1 0-1 0 0,0-1 0 0 0,0 1 0 0 0,1-1 0 0 0,-1 0 0 0 0,0 0 0 0 0,0 0 0 0 0,0 0 0 0 0,0 0 0 0 0,0 0 0 0 0,0-1 0 0 0,0 1 0 0 0,2-3 0 0 0,3-2 18 0 0,-1 0-1 0 0,-1 0 1 0 0,1-1-1 0 0,-1 0 1 0 0,0 0-1 0 0,-1-1 1 0 0,1 1-1 0 0,-1-1 1 0 0,4-12 0 0 0,-5 9 38 0 0,-1 0 1 0 0,0-1 0 0 0,-1 1 0 0 0,0-1-1 0 0,-1 1 1 0 0,0-1 0 0 0,-3-15 0 0 0,2 20-329 0 0,0 0 0 0 0,-1 0 0 0 0,0 0-1 0 0,0 0 1 0 0,-6-11 0 0 0,6 15-188 0 0,0-1-1 0 0,0 1 0 0 0,-1 0 0 0 0,1 0 1 0 0,-1 0-1 0 0,1 0 0 0 0,-1 0 1 0 0,0 0-1 0 0,0 1 0 0 0,0-1 0 0 0,-4-1 1 0 0,5 3 58 0 0,0 0-1 0 0,0 0 1 0 0,0 0 0 0 0,0 1 0 0 0,0-1 0 0 0,-1 1 0 0 0,1-1 0 0 0,0 1 0 0 0,0 0-1 0 0,0 0 1 0 0,-1 0 0 0 0,1 0 0 0 0,0 0 0 0 0,0 0 0 0 0,0 0 0 0 0,0 1 0 0 0,-1-1-1 0 0,1 1 1 0 0,-3 1 0 0 0,2 0 40 0 0,-1 0 0 0 0,1 0-1 0 0,-1 0 1 0 0,1 0 0 0 0,0 1 0 0 0,0-1-1 0 0,0 1 1 0 0,0 0 0 0 0,1 0 0 0 0,-5 6-1 0 0,5-6 516 0 0,0 0-1 0 0,0 1 0 0 0,0-1 0 0 0,0 1 0 0 0,1 0 0 0 0,0-1 1 0 0,0 1-1 0 0,0 0 0 0 0,0 0 0 0 0,-1 7 0 0 0,2-9 295 0 0,0 1 0 0 0,0-1 0 0 0,1 0-1 0 0,-1 0 1 0 0,0 1 0 0 0,1-1-1 0 0,-1 0 1 0 0,1 0 0 0 0,0 0 0 0 0,0 0-1 0 0,0 1 1 0 0,0-1 0 0 0,0 0-1 0 0,0-1 1 0 0,1 1 0 0 0,-1 0 0 0 0,0 0-1 0 0,1 0 1 0 0,2 1 0 0 0,4 3-6 0 0,1 0 1 0 0,0-1-1 0 0,1 0 1 0 0,-1 0-1 0 0,1-1 1 0 0,0 0-1 0 0,0-1 1 0 0,19 4-1 0 0,10-2-2439 0 0,-4-8-3287 0 0,-24-1 1579 0 0,-1 0-1930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0:46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0 13299 0 0,'-12'43'7764'0'0,"-6"-4"-5029"0"0,17-36-2843 0 0,-1 0 1 0 0,0 0-1 0 0,0-1 0 0 0,0 1 0 0 0,0 0 0 0 0,-1-1 0 0 0,1 0 1 0 0,-1 0-1 0 0,0 1 0 0 0,1-2 0 0 0,-1 1 0 0 0,0 0 0 0 0,0 0 0 0 0,0-1 1 0 0,0 0-1 0 0,0 1 0 0 0,-1-1 0 0 0,1-1 0 0 0,0 1 0 0 0,-1 0 1 0 0,1-1-1 0 0,-6 1 0 0 0,49-1-68 0 0,51 0-646 0 0,-30-7-5456 0 0,-57 6 5307 0 0,0 0 1 0 0,-1 0-1 0 0,1 0 1 0 0,-1-1 0 0 0,0 1-1 0 0,1-1 1 0 0,4-3-1 0 0,-3 2-226 0 0,12-6-2932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0:46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19236 0 0,'-35'61'3669'0'0,"23"-36"-3564"0"0,-2 0 0 0 0,-1-1 0 0 0,-2-1 0 0 0,0 0 1 0 0,-26 27-1 0 0,34-42-1317 0 0,13-13-550 0 0,19-13-207 0 0,-15 14 1813 0 0,0 0-1 0 0,1 1 1 0 0,-1 0-1 0 0,1 0 1 0 0,0 1-1 0 0,0 1 1 0 0,13-2 0 0 0,13 6-3664 0 0,-35-3 3699 0 0,0 0 1 0 0,1 0 0 0 0,-1 0-1 0 0,0-1 1 0 0,0 1-1 0 0,0 0 1 0 0,1 0 0 0 0,-1 1-1 0 0,0-1 1 0 0,0 0 0 0 0,1 0-1 0 0,-1 0 1 0 0,0 0 0 0 0,0 0-1 0 0,0 0 1 0 0,1 0 0 0 0,-1 0-1 0 0,0 0 1 0 0,0 0 0 0 0,0 0-1 0 0,1 1 1 0 0,-1-1 0 0 0,0 0-1 0 0,0 0 1 0 0,0 0 0 0 0,0 0-1 0 0,1 1 1 0 0,-1-1 0 0 0,0 0-1 0 0,0 0 1 0 0,0 0 0 0 0,0 1-1 0 0,0-1 1 0 0,0 0 0 0 0,0 0-1 0 0,0 0 1 0 0,0 1-1 0 0,0-1 1 0 0,1 0 0 0 0,-1 0-1 0 0,0 1 1 0 0,0-1 0 0 0,0 0-1 0 0,0 0 1 0 0,-1 0 0 0 0,1 1-1 0 0,0-1 1 0 0,0 0 0 0 0,0 0-1 0 0,0 1 1 0 0,0-1 0 0 0,0 0-1 0 0,0 0 1 0 0,0 0 0 0 0,0 1-1 0 0,0-1 1 0 0,-1 0 0 0 0,1 0-1 0 0,0 0 1 0 0,0 0 0 0 0,0 1-1 0 0,0-1 1 0 0,-1 0 0 0 0,1 0-1 0 0,0 0 1 0 0,-1 0 0 0 0,-4 5-3355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0:47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6 371 7738 0 0,'-1'2'482'0'0,"0"-1"0"0"0,1 0 0 0 0,-1 0 0 0 0,1 0 0 0 0,-1 1 0 0 0,1-1 0 0 0,0 0 0 0 0,-1 1 0 0 0,1-1 0 0 0,0 0 0 0 0,0 1 0 0 0,0-1 0 0 0,0 0 0 0 0,0 1 0 0 0,0-1 0 0 0,0 0 0 0 0,0 1 0 0 0,1-1 0 0 0,-1 0 0 0 0,1 1 0 0 0,-1-1 0 0 0,1 0 0 0 0,0 2 0 0 0,0-2-179 0 0,1 1 0 0 0,-1 0 0 0 0,1-1 0 0 0,0 1 0 0 0,-1-1-1 0 0,1 0 1 0 0,0 1 0 0 0,0-1 0 0 0,0 0 0 0 0,0 0 0 0 0,0 0-1 0 0,4 1 1 0 0,7 1-384 0 0,1 0 0 0 0,-1-1 0 0 0,25 1 0 0 0,-26-2 982 0 0,-10-2-885 0 0,-1 1-1 0 0,0 0 1 0 0,1 0 0 0 0,-1 0 0 0 0,0 0 0 0 0,0 0 0 0 0,1 1 0 0 0,-1-1-1 0 0,0 0 1 0 0,0 1 0 0 0,1-1 0 0 0,-1 1 0 0 0,0-1 0 0 0,0 1-1 0 0,0-1 1 0 0,0 1 0 0 0,0 0 0 0 0,0 0 0 0 0,0-1 0 0 0,0 1 0 0 0,0 0-1 0 0,0 0 1 0 0,0 0 0 0 0,0 0 0 0 0,-1 0 0 0 0,1 0 0 0 0,0 0-1 0 0,-1 1 1 0 0,1-1 0 0 0,0 1 0 0 0,-1 2-130 0 0,0 0-1 0 0,0 0 0 0 0,-1 0 1 0 0,1 0-1 0 0,-1 0 1 0 0,0 0-1 0 0,0 0 1 0 0,-2 5-1 0 0,1-4-236 0 0,-1 3-578 0 0,-3 11-2687 0 0,2-6-1530 0 0,0-2-2771 0 0</inkml:trace>
  <inkml:trace contextRef="#ctx0" brushRef="#br0" timeOffset="1">339 0 13659 0 0,'7'4'1645'0'0,"-1"0"1"0"0,0 0-1 0 0,0 0 0 0 0,0 1 1 0 0,-1 0-1 0 0,6 6 1 0 0,-3-2-904 0 0,0 0 1 0 0,-1 1-1 0 0,7 13 1 0 0,-6-9-671 0 0,-1 0 0 0 0,-1 0 0 0 0,-1 0-1 0 0,0 1 1 0 0,6 30 0 0 0,-9-31-14 0 0,-2-1 1 0 0,1 1-1 0 0,-2 0 0 0 0,0 0 1 0 0,0-1-1 0 0,-1 1 0 0 0,-1 0 0 0 0,0-1 1 0 0,-10 25-1 0 0,4-17-964 0 0,-19 34-1 0 0,-17 13-6174 0 0,42-65 5705 0 0,1-1 1 0 0,-1 1-1 0 0,0 0 0 0 0,0 0 0 0 0,0-1 1 0 0,-6 4-1 0 0,-5 4-5524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0:49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11 2753 0 0,'-14'-10'9189'0'0,"19"9"-5383"0"0,31 17-4141 0 0,-15-8 971 0 0,2 0-513 0 0,1-1 0 0 0,0-1 1 0 0,0-2-1 0 0,1 0 0 0 0,-1-1 0 0 0,29-2 1 0 0,-52-1-87 0 0,13-1-1834 0 0,-2-7-5511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0:49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 7178 0 0,'0'0'287'0'0,"-1"-1"1"0"0,0 1-1 0 0,1-1 1 0 0,-1 1-1 0 0,0 0 1 0 0,0-1-1 0 0,1 1 1 0 0,-1 0-1 0 0,0 0 1 0 0,0-1-1 0 0,1 1 1 0 0,-1 0-1 0 0,0 0 1 0 0,0 0-1 0 0,0 0 1 0 0,1 0-1 0 0,-1 0 1 0 0,0 0-1 0 0,0 0 1 0 0,0 0 0 0 0,1 1-1 0 0,-1-1 1 0 0,0 0-1 0 0,0 0 1 0 0,1 1-1 0 0,-2 0 1 0 0,2-1-172 0 0,0 1 1 0 0,0 0-1 0 0,0 0 1 0 0,0 0-1 0 0,0 0 0 0 0,0 0 1 0 0,0 0-1 0 0,0 0 1 0 0,0 0-1 0 0,1 0 1 0 0,-1-1-1 0 0,0 1 1 0 0,1 0-1 0 0,-1 0 1 0 0,0 0-1 0 0,1-1 1 0 0,-1 1-1 0 0,1 1 1 0 0,30 37 159 0 0,8-7 384 0 0,-29-25-497 0 0,0 0 0 0 0,-1 1 0 0 0,0 0 0 0 0,0 1 0 0 0,9 11 0 0 0,-16-17-77 0 0,0-1 0 0 0,-1 1 0 0 0,1 0 0 0 0,-1 0 0 0 0,0-1 0 0 0,0 1 0 0 0,0 0-1 0 0,0 0 1 0 0,0 0 0 0 0,-1 0 0 0 0,1 1 0 0 0,-1-1 0 0 0,0 0 0 0 0,0 0 0 0 0,0 0 0 0 0,0 0 0 0 0,-1 0 0 0 0,1 0 0 0 0,-1 0 0 0 0,0 0 0 0 0,0 0 0 0 0,0 0 0 0 0,0 0 0 0 0,0 0 0 0 0,-2 3 0 0 0,-11 15-1 0 0,-1-1 0 0 0,0-1 0 0 0,-2-1 0 0 0,0 0 0 0 0,-1-1 0 0 0,-29 22-1 0 0,44-36-123 0 0,-7 12-2725 0 0,8-2-7691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7:59:03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6921 0 0,'0'4'679'0'0,"2"74"4771"0"0,-2-59-6016 0 0,2 0-1 0 0,0 0 1 0 0,1 0 0 0 0,7 20-1 0 0,-4-29-2500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0:50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5 8106 0 0,'-1'-1'474'0'0,"0"0"0"0"0,-1 1 0 0 0,1-1 0 0 0,-1 1 0 0 0,1-1 0 0 0,-1 1 0 0 0,1 0 0 0 0,-1 0 0 0 0,1 0 0 0 0,-1 0 0 0 0,1 0 0 0 0,-1 0 0 0 0,1 0 0 0 0,0 0 0 0 0,-1 0 0 0 0,1 1 0 0 0,-1-1 0 0 0,1 1 0 0 0,-1-1 0 0 0,-1 2 0 0 0,0-1-221 0 0,0 1 1 0 0,1 0-1 0 0,-1 0 1 0 0,1 0-1 0 0,-1 1 1 0 0,1-1-1 0 0,0 1 1 0 0,-4 4-1 0 0,2-1-277 0 0,0 0 1 0 0,1 0-1 0 0,0 1 0 0 0,0-1 0 0 0,0 0 0 0 0,1 1 1 0 0,0 0-1 0 0,-1 9 0 0 0,2-7 18 0 0,2 1 0 0 0,-1-1 0 0 0,1 0 0 0 0,1 0 0 0 0,-1 0 0 0 0,1 0 0 0 0,1 0 0 0 0,0 0 0 0 0,5 11 1 0 0,-6-16 17 0 0,-1-1 0 0 0,1 1 0 0 0,0 0 0 0 0,0-1 0 0 0,0 1 0 0 0,1-1 0 0 0,-1 1 0 0 0,1-1 0 0 0,0 0 0 0 0,0 0 0 0 0,0 0 0 0 0,0-1 0 0 0,0 1 0 0 0,1-1 0 0 0,-1 0 0 0 0,1 1 0 0 0,-1-2 0 0 0,1 1 0 0 0,0 0 0 0 0,0-1 0 0 0,0 0 0 0 0,8 2 0 0 0,-10-3 32 0 0,0 0 0 0 0,1 0 0 0 0,-1 0 0 0 0,1-1 0 0 0,-1 1 0 0 0,0-1 0 0 0,1 0 0 0 0,-1 1 0 0 0,0-1 0 0 0,1 0 0 0 0,-1-1 0 0 0,0 1 0 0 0,0 0 0 0 0,0 0 0 0 0,0-1 0 0 0,0 1 0 0 0,0-1 1 0 0,-1 0-1 0 0,1 1 0 0 0,0-1 0 0 0,-1 0 0 0 0,1 0 0 0 0,-1 0 0 0 0,0 0 0 0 0,0-1 0 0 0,0 1 0 0 0,0 0 0 0 0,0 0 0 0 0,0-1 0 0 0,0 1 0 0 0,-1 0 0 0 0,1-1 0 0 0,-1 1 0 0 0,0-1 0 0 0,0 1 0 0 0,0-4 0 0 0,1 0 66 0 0,-1-1 1 0 0,0 0-1 0 0,0 1 1 0 0,-1-1 0 0 0,0 0-1 0 0,0 1 1 0 0,0-1-1 0 0,-1 1 1 0 0,0-1 0 0 0,-1 1-1 0 0,1 0 1 0 0,-5-8-1 0 0,2 8-15 0 0,1-1 0 0 0,-2 1 0 0 0,1 0 0 0 0,-1 0-1 0 0,1 1 1 0 0,-1 0 0 0 0,-1 0 0 0 0,1 0-1 0 0,-1 1 1 0 0,0 0 0 0 0,-15-7 0 0 0,19 10-102 0 0,-1 0 0 0 0,0 0-1 0 0,0 0 1 0 0,1 0 0 0 0,-1 1 0 0 0,0 0 0 0 0,0-1-1 0 0,0 2 1 0 0,0-1 0 0 0,0 0 0 0 0,0 1 0 0 0,0-1 0 0 0,1 1-1 0 0,-1 0 1 0 0,0 0 0 0 0,0 1 0 0 0,1-1 0 0 0,-1 1-1 0 0,1 0 1 0 0,-1 0 0 0 0,1 0 0 0 0,0 0 0 0 0,0 1 0 0 0,0-1-1 0 0,-5 6 1 0 0,5-5-232 0 0,-32 39-1470 0 0,24-17-1568 0 0,11-24 2827 0 0,0 0-1 0 0,0 1 0 0 0,0-1 1 0 0,0 0-1 0 0,0 1 0 0 0,0-1 0 0 0,0 0 1 0 0,0 1-1 0 0,0-1 0 0 0,0 0 1 0 0,1 1-1 0 0,-1-1 0 0 0,1 0 1 0 0,-1 0-1 0 0,2 3 0 0 0,5 0-4066 0 0,-5-4 3362 0 0,8 2-2850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0:51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8 9474 0 0,'0'-1'362'0'0,"-1"0"0"0"0,0 0 0 0 0,0 1 0 0 0,0-1 0 0 0,0 1 0 0 0,0-1-1 0 0,0 1 1 0 0,0-1 0 0 0,0 1 0 0 0,0 0 0 0 0,0 0 0 0 0,-1-1 0 0 0,1 1 0 0 0,0 0 0 0 0,0 0 0 0 0,0 0 0 0 0,0 0 0 0 0,0 0 0 0 0,-2 1-1 0 0,-26 9 3050 0 0,21-6-2947 0 0,0 1-1 0 0,0 0 1 0 0,1 1-1 0 0,-8 7 1 0 0,13-11-455 0 0,0 0-1 0 0,0 1 1 0 0,0-1 0 0 0,0 0 0 0 0,1 1 0 0 0,-1-1 0 0 0,1 1-1 0 0,-1 0 1 0 0,1 0 0 0 0,0-1 0 0 0,0 1 0 0 0,0 0 0 0 0,1 0-1 0 0,-1 0 1 0 0,1 0 0 0 0,0 0 0 0 0,-1 0 0 0 0,1 0-1 0 0,0 0 1 0 0,1 0 0 0 0,-1-1 0 0 0,1 1 0 0 0,-1 0 0 0 0,1 0-1 0 0,0 0 1 0 0,0 0 0 0 0,0 0 0 0 0,0-1 0 0 0,0 1 0 0 0,1-1-1 0 0,-1 1 1 0 0,1-1 0 0 0,0 1 0 0 0,0-1 0 0 0,0 0 0 0 0,0 0-1 0 0,0 0 1 0 0,0 0 0 0 0,1 0 0 0 0,-1 0 0 0 0,1 0-1 0 0,-1-1 1 0 0,1 0 0 0 0,-1 1 0 0 0,1-1 0 0 0,0 0 0 0 0,0 0-1 0 0,0 0 1 0 0,0-1 0 0 0,-1 1 0 0 0,1-1 0 0 0,0 1 0 0 0,0-1-1 0 0,4 0 1 0 0,-3-1 0 0 0,0 1 0 0 0,0-1 0 0 0,-1 0-1 0 0,1 0 1 0 0,0 0 0 0 0,-1 0 0 0 0,1-1 0 0 0,-1 1-1 0 0,1-1 1 0 0,-1 0 0 0 0,0 0 0 0 0,0 0 0 0 0,0-1-1 0 0,0 1 1 0 0,0-1 0 0 0,0 1 0 0 0,-1-1 0 0 0,1 0 0 0 0,-1 0-1 0 0,0 0 1 0 0,0-1 0 0 0,0 1 0 0 0,2-5 0 0 0,-3 5-14 0 0,0 0 0 0 0,0 0 0 0 0,0 0 0 0 0,-1 0 0 0 0,1 0 0 0 0,-1 0 0 0 0,0 1 0 0 0,0-1 0 0 0,0 0 0 0 0,0 0 0 0 0,0 0 0 0 0,-1 0 1 0 0,1 0-1 0 0,-1 0 0 0 0,0 0 0 0 0,0 0 0 0 0,0 0 0 0 0,0 1 0 0 0,0-1 0 0 0,-1 0 0 0 0,1 1 0 0 0,-1-1 0 0 0,0 1 0 0 0,1 0 0 0 0,-1-1 1 0 0,0 1-1 0 0,-1 0 0 0 0,1 0 0 0 0,0 0 0 0 0,-5-2 0 0 0,5 2-177 0 0,0 1-1 0 0,-1-1 1 0 0,1 1 0 0 0,0 0 0 0 0,0 0 0 0 0,-1 0-1 0 0,1 0 1 0 0,-1 1 0 0 0,1-1 0 0 0,-1 0-1 0 0,1 1 1 0 0,-1 0 0 0 0,0 0 0 0 0,1 0 0 0 0,-1 0-1 0 0,1 0 1 0 0,-1 0 0 0 0,0 1 0 0 0,1-1-1 0 0,-4 2 1 0 0,2 0-232 0 0,0 0-1 0 0,-1 0 1 0 0,1 0-1 0 0,0 1 1 0 0,0 0-1 0 0,0 0 1 0 0,1 0-1 0 0,-1 0 1 0 0,1 1-1 0 0,-4 4 0 0 0,-2 3-717 0 0,1 1 0 0 0,0 0-1 0 0,1 1 1 0 0,1-1 0 0 0,0 1-1 0 0,-7 21 1 0 0,12-29 1202 0 0,-1 0 0 0 0,1 1 0 0 0,0-1 0 0 0,1 1-1 0 0,-1-1 1 0 0,1 1 0 0 0,1 6 0 0 0,-1-8 525 0 0,1 0 1 0 0,0-1-1 0 0,0 1 1 0 0,0 0-1 0 0,0-1 0 0 0,1 1 1 0 0,-1-1-1 0 0,1 0 1 0 0,0 1-1 0 0,0-1 1 0 0,0 0-1 0 0,0 0 0 0 0,1 0 1 0 0,-1-1-1 0 0,1 1 1 0 0,0-1-1 0 0,5 4 1 0 0,24 12 1033 0 0,-18-13-1296 0 0,0-1 1 0 0,1 0-1 0 0,-1-1 1 0 0,30 3-1 0 0,-36-5-574 0 0,1-1-1 0 0,-1-1 0 0 0,1 0 0 0 0,10-2 1 0 0,-15 3-360 0 0,0-2 1 0 0,1 1 0 0 0,-1 0-1 0 0,0-1 1 0 0,0 0 0 0 0,0 0 0 0 0,0 0-1 0 0,-1-1 1 0 0,5-2 0 0 0,-8 4 344 0 0,1 1 1 0 0,0-1-1 0 0,-1 0 1 0 0,1 1 0 0 0,-1-1-1 0 0,1 0 1 0 0,-1 0-1 0 0,1 1 1 0 0,-1-1-1 0 0,0 0 1 0 0,1 0 0 0 0,-1 0-1 0 0,0 1 1 0 0,0-1-1 0 0,1 0 1 0 0,-1 0-1 0 0,0 0 1 0 0,0 0 0 0 0,0 0-1 0 0,0 0 1 0 0,0 1-1 0 0,0-1 1 0 0,-1-2-1 0 0,1-5-1747 0 0,5-6-2401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0:51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12003 0 0,'-12'7'9777'0'0,"30"1"-7285"0"0,39 7-3704 0 0,-51-14 1890 0 0,3 1-751 0 0,-3-1 140 0 0,1 0 0 0 0,-1 1 1 0 0,0 0-1 0 0,1 0 0 0 0,9 5 0 0 0,-15-7-71 0 0,-1 1-1 0 0,1-1 1 0 0,0 1 0 0 0,-1-1 0 0 0,1 1-1 0 0,-1-1 1 0 0,1 1 0 0 0,-1-1 0 0 0,1 1-1 0 0,-1-1 1 0 0,0 1 0 0 0,1 0 0 0 0,-1-1-1 0 0,1 1 1 0 0,-1 0 0 0 0,0-1 0 0 0,0 1 0 0 0,1 0-1 0 0,-1-1 1 0 0,0 1 0 0 0,0 0 0 0 0,0 1-1 0 0,0 0-52 0 0,-1-1 1 0 0,1 1-1 0 0,-1-1 0 0 0,1 1 0 0 0,-1-1 0 0 0,0 0 0 0 0,0 1 1 0 0,1-1-1 0 0,-1 0 0 0 0,0 1 0 0 0,0-1 0 0 0,-1 0 0 0 0,1 0 1 0 0,0 0-1 0 0,-2 1 0 0 0,-21 18-1038 0 0,-19 15-438 0 0,40-33 1462 0 0,1 1 0 0 0,0-1 0 0 0,0 0 1 0 0,0 1-1 0 0,0 0 0 0 0,0 0 0 0 0,0-1 0 0 0,1 1 1 0 0,-1 0-1 0 0,1 0 0 0 0,0 0 0 0 0,-2 6 0 0 0,3-7 66 0 0,0-1 0 0 0,0 1 0 0 0,0-1 0 0 0,0 1 0 0 0,0 0 0 0 0,0-1-1 0 0,0 1 1 0 0,1 0 0 0 0,-1-1 0 0 0,1 1 0 0 0,-1-1 0 0 0,1 1 0 0 0,-1-1 0 0 0,1 1 0 0 0,0-1 0 0 0,0 0-1 0 0,-1 1 1 0 0,1-1 0 0 0,0 0 0 0 0,1 1 0 0 0,-1-1 0 0 0,1 1 0 0 0,1 0 18 0 0,0 0 0 0 0,0 0-1 0 0,1 0 1 0 0,-1-1 0 0 0,0 1 0 0 0,1-1 0 0 0,-1 0 0 0 0,0 0-1 0 0,7 1 1 0 0,3-1-461 0 0,0 1 0 0 0,0-2 0 0 0,0 0 1 0 0,18-3-1 0 0,-10 0-1062 0 0,-12 2 1168 0 0,-23 19 1220 0 0,5-9-22 0 0,1 1-1 0 0,-2-1 0 0 0,1-1 1 0 0,-1 1-1 0 0,-1-2 1 0 0,-15 10-1 0 0,26-17-832 0 0,-1 0-1 0 0,1 1 1 0 0,-1-1-1 0 0,0 0 0 0 0,1 0 1 0 0,-1 1-1 0 0,1-1 1 0 0,-1 0-1 0 0,1 1 1 0 0,-1-1-1 0 0,1 1 1 0 0,-1-1-1 0 0,1 1 1 0 0,0-1-1 0 0,-1 1 1 0 0,1-1-1 0 0,0 1 1 0 0,-1-1-1 0 0,1 1 0 0 0,0-1 1 0 0,-1 1-1 0 0,1-1 1 0 0,0 1-1 0 0,0 0 1 0 0,0 0-1 0 0,10 7 195 0 0,24-2-106 0 0,56-13-2308 0 0,-31-7-9095 0 0,-44 8 5244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0:52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8234 0 0,'8'-1'11636'0'0,"-7"1"-11338"0"0,5 12 3449 0 0,-1 14-2759 0 0,12 210 123 0 0,-17-235-1130 0 0,0 0 1 0 0,0 0-1 0 0,1 0 1 0 0,-2 0-1 0 0,1 0 1 0 0,0 1-1 0 0,0-1 1 0 0,0 0-1 0 0,0 0 1 0 0,-1 0-1 0 0,1 0 1 0 0,0 0-1 0 0,-1-1 1 0 0,1 1-1 0 0,-1 0 1 0 0,1 0-1 0 0,-2 1 1 0 0,-1-4-430 0 0,1-10 204 0 0,2 0 233 0 0,1-1 1 0 0,0 1-1 0 0,0 0 0 0 0,2 0 0 0 0,-1 0 0 0 0,2 0 0 0 0,-1 0 0 0 0,2 1 0 0 0,-1-1 0 0 0,8-11 0 0 0,-8 16-25 0 0,1 0 0 0 0,-1 1-1 0 0,1 0 1 0 0,1 0 0 0 0,-1 0-1 0 0,1 0 1 0 0,0 1 0 0 0,0 0-1 0 0,1 0 1 0 0,-1 1 0 0 0,1 0-1 0 0,0 0 1 0 0,0 0 0 0 0,0 1-1 0 0,1 0 1 0 0,13-3 0 0 0,-17 5-453 0 0,0 0 0 0 0,-1 1-1 0 0,1 0 1 0 0,0 0 0 0 0,0 0 0 0 0,-1 0 0 0 0,1 0 0 0 0,7 3-1 0 0,-10-3-47 0 0,1 0 0 0 0,-1 1 0 0 0,1-1 0 0 0,0 1 0 0 0,-1-1-1 0 0,0 1 1 0 0,1 0 0 0 0,-1 0 0 0 0,1 0 0 0 0,-1 0 0 0 0,0 0 0 0 0,0 0-1 0 0,1 0 1 0 0,-1 0 0 0 0,0 0 0 0 0,0 1 0 0 0,0-1 0 0 0,0 0 0 0 0,-1 1-1 0 0,1-1 1 0 0,0 1 0 0 0,1 2 0 0 0,-6 6-2409 0 0,1-5 285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0:52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6961 0 0,'5'-2'8292'0'0,"3"3"-3672"0"0,21 8-3006 0 0,-14-4-944 0 0,-4-3-637 0 0,0-1-1 0 0,-1 0 1 0 0,1-1 0 0 0,0 0 0 0 0,0-1 0 0 0,0 0 0 0 0,19-5 0 0 0,-25 5-50 0 0,0 0-1 0 0,0-1 1 0 0,0 0 0 0 0,0 1 0 0 0,0-2 0 0 0,0 1 0 0 0,-1 0 0 0 0,1-1-1 0 0,-1 0 1 0 0,1 0 0 0 0,-1-1 0 0 0,0 1 0 0 0,-1-1 0 0 0,1 0 0 0 0,-1 0-1 0 0,1 0 1 0 0,-1 0 0 0 0,3-6 0 0 0,-5 9 28 0 0,-1 0 0 0 0,1 0 1 0 0,0-1-1 0 0,-1 1 0 0 0,1 0 0 0 0,-1-1 0 0 0,0 1 0 0 0,1 0 0 0 0,-1-1 1 0 0,0 1-1 0 0,0-1 0 0 0,0 1 0 0 0,0-1 0 0 0,0 1 0 0 0,0 0 1 0 0,0-1-1 0 0,0 1 0 0 0,-1-1 0 0 0,1 1 0 0 0,0 0 0 0 0,-1-1 1 0 0,1 1-1 0 0,-1 0 0 0 0,0-1 0 0 0,1 1 0 0 0,-1 0 0 0 0,0 0 0 0 0,0 0 1 0 0,0-1-1 0 0,0 1 0 0 0,0 0 0 0 0,0 0 0 0 0,0 1 0 0 0,0-1 1 0 0,0 0-1 0 0,-1 0 0 0 0,1 0 0 0 0,0 1 0 0 0,0-1 0 0 0,-1 1 1 0 0,1-1-1 0 0,0 1 0 0 0,-1-1 0 0 0,1 1 0 0 0,-2 0 0 0 0,-2-1 20 0 0,1 0 0 0 0,-1 0-1 0 0,1 1 1 0 0,-1 0-1 0 0,0 0 1 0 0,1 0-1 0 0,-1 0 1 0 0,1 1 0 0 0,-1-1-1 0 0,0 1 1 0 0,1 1-1 0 0,0-1 1 0 0,-6 3 0 0 0,3 0-28 0 0,-1 2 0 0 0,1-1 1 0 0,0 1-1 0 0,1 0 1 0 0,-1 0-1 0 0,1 1 1 0 0,0-1-1 0 0,1 2 0 0 0,-7 8 1 0 0,10-12 8 0 0,-1 1 1 0 0,0-1-1 0 0,1 0 0 0 0,0 1 1 0 0,0 0-1 0 0,0-1 1 0 0,1 1-1 0 0,-1 0 0 0 0,1 0 1 0 0,0 0-1 0 0,1 0 1 0 0,-1 0-1 0 0,1 0 0 0 0,0 0 1 0 0,0 0-1 0 0,1 0 1 0 0,1 10-1 0 0,-1-13-50 0 0,0 0-1 0 0,-1 0 1 0 0,1 0 0 0 0,0 0-1 0 0,0 0 1 0 0,0-1 0 0 0,1 1-1 0 0,-1 0 1 0 0,0-1 0 0 0,1 1-1 0 0,-1 0 1 0 0,1-1 0 0 0,-1 0-1 0 0,1 1 1 0 0,-1-1 0 0 0,1 0-1 0 0,0 0 1 0 0,0 0 0 0 0,0 0-1 0 0,0 0 1 0 0,0 0 0 0 0,0 0-1 0 0,0-1 1 0 0,0 1 0 0 0,0-1-1 0 0,0 0 1 0 0,0 1 0 0 0,0-1-1 0 0,0 0 1 0 0,3 0 0 0 0,5-2-1407 0 0,-1 1 0 0 0,1-1 0 0 0,-1-1 0 0 0,1 0 0 0 0,11-5 0 0 0,-4 2-2459 0 0,10 0-1866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0:53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2 4953 0 0,'-3'-1'10628'0'0,"-6"3"-5942"0"0,-27 10-3927 0 0,33-11 144 0 0,-16 5-425 0 0,-46 20-25 0 0,62-25-445 0 0,0 1 1 0 0,0-1 0 0 0,0 1-1 0 0,1 0 1 0 0,-1 0 0 0 0,0 0 0 0 0,1 0-1 0 0,-1 1 1 0 0,1-1 0 0 0,0 1-1 0 0,-1-1 1 0 0,1 1 0 0 0,0 0-1 0 0,1 0 1 0 0,-1 0 0 0 0,-1 4 0 0 0,3-5-2 0 0,0 0 1 0 0,0 0-1 0 0,0 0 1 0 0,0 0-1 0 0,0 0 1 0 0,1 0-1 0 0,-1 0 1 0 0,1 0-1 0 0,0 0 0 0 0,-1 0 1 0 0,1 0-1 0 0,0 0 1 0 0,0 0-1 0 0,0-1 1 0 0,0 1-1 0 0,1 0 1 0 0,-1-1-1 0 0,0 1 1 0 0,4 2-1 0 0,32 29 35 0 0,-30-28-44 0 0,26 16 11 0 0,-27-18 52 0 0,0 1-1 0 0,0-1 1 0 0,0 1 0 0 0,-1 0 0 0 0,0 0 0 0 0,1 1 0 0 0,4 5 0 0 0,-10-9-9 0 0,0 0 1 0 0,0-1-1 0 0,-1 1 1 0 0,1 0-1 0 0,0 0 0 0 0,0-1 1 0 0,-1 1-1 0 0,1 0 1 0 0,0 0-1 0 0,-1-1 0 0 0,1 1 1 0 0,-1-1-1 0 0,1 1 0 0 0,-1 0 1 0 0,1-1-1 0 0,-1 1 1 0 0,0-1-1 0 0,1 1 0 0 0,-1-1 1 0 0,0 1-1 0 0,1-1 1 0 0,-1 0-1 0 0,0 1 0 0 0,1-1 1 0 0,-1 0-1 0 0,-1 1 1 0 0,-25 12 559 0 0,25-12-532 0 0,-27 11 217 0 0,22-10-314 0 0,0 0-1 0 0,-1 1 1 0 0,1 0 0 0 0,0 0 0 0 0,1 1-1 0 0,-1 0 1 0 0,1 1 0 0 0,-12 9 0 0 0,30-17-6545 0 0,7-5-995 0 0,-5-1 223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0:53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49 12187 0 0,'-3'3'626'0'0,"0"0"1"0"0,1 1-1 0 0,-1-1 1 0 0,1 1 0 0 0,0 0-1 0 0,0 0 1 0 0,-3 5 0 0 0,5-8-550 0 0,0 0 1 0 0,0-1 0 0 0,0 1-1 0 0,0 0 1 0 0,0-1 0 0 0,0 1-1 0 0,0 0 1 0 0,0-1 0 0 0,0 1-1 0 0,0 0 1 0 0,0-1 0 0 0,0 1-1 0 0,0 0 1 0 0,1-1 0 0 0,-1 1-1 0 0,0 0 1 0 0,1-1 0 0 0,-1 1-1 0 0,0-1 1 0 0,1 1 0 0 0,0 0-1 0 0,0 0 7 0 0,0 0-1 0 0,0 0 1 0 0,0 0-1 0 0,1 0 0 0 0,-1-1 1 0 0,1 1-1 0 0,-1-1 1 0 0,0 1-1 0 0,1 0 1 0 0,-1-1-1 0 0,1 0 0 0 0,-1 1 1 0 0,3-1-1 0 0,8 1 97 0 0,1-1 0 0 0,-1 0 0 0 0,0 0-1 0 0,1-1 1 0 0,-1-1 0 0 0,0 0 0 0 0,13-4 0 0 0,-20 5-245 0 0,0-1 1 0 0,0 1 0 0 0,0-1 0 0 0,0 0 0 0 0,-1 0 0 0 0,1 0-1 0 0,-1-1 1 0 0,0 1 0 0 0,1-1 0 0 0,-1 0 0 0 0,0 0-1 0 0,-1-1 1 0 0,1 1 0 0 0,-1-1 0 0 0,1 0 0 0 0,-1 0 0 0 0,0 0-1 0 0,0 0 1 0 0,3-9 0 0 0,-5 12 40 0 0,-1 1 0 0 0,0-1 0 0 0,0 0 0 0 0,1 0 0 0 0,-1 0 0 0 0,0 1 0 0 0,0-1 0 0 0,0 0 0 0 0,0 0 0 0 0,0 0-1 0 0,0 0 1 0 0,0 0 0 0 0,0 1 0 0 0,-1-1 0 0 0,1 0 0 0 0,0 0 0 0 0,0 0 0 0 0,-1 1 0 0 0,1-1 0 0 0,0 0 0 0 0,-1 0 0 0 0,1 1 0 0 0,-1-1 0 0 0,1 0 0 0 0,-1 1 0 0 0,0-2 0 0 0,-1 1 24 0 0,1 0 0 0 0,-1 0 0 0 0,1 0 0 0 0,-1 1 0 0 0,0-1 0 0 0,0 0 1 0 0,1 1-1 0 0,-1-1 0 0 0,0 1 0 0 0,0-1 0 0 0,-2 1 0 0 0,-3-1 110 0 0,1 1 0 0 0,-1 0-1 0 0,0 1 1 0 0,1-1 0 0 0,-12 4 0 0 0,6 0 74 0 0,1 1 0 0 0,1 0 0 0 0,-1 0 0 0 0,0 1 0 0 0,1 1-1 0 0,1 0 1 0 0,-1 0 0 0 0,1 1 0 0 0,0 0 0 0 0,0 0 0 0 0,-9 14 0 0 0,14-18-125 0 0,0 1 0 0 0,1-1 0 0 0,-1 1 0 0 0,1 0-1 0 0,0 1 1 0 0,0-1 0 0 0,1 0 0 0 0,0 1 0 0 0,0 0-1 0 0,0-1 1 0 0,0 1 0 0 0,1 0 0 0 0,0 0 0 0 0,0 0 0 0 0,1 0-1 0 0,0 0 1 0 0,0 0 0 0 0,0 0 0 0 0,1 0 0 0 0,0 0 0 0 0,0-1-1 0 0,0 1 1 0 0,1 0 0 0 0,2 8 0 0 0,-2-11-48 0 0,-1-1 1 0 0,1 1-1 0 0,0 0 1 0 0,0 0-1 0 0,0-1 1 0 0,0 1-1 0 0,1-1 1 0 0,-1 1-1 0 0,1-1 1 0 0,-1 0-1 0 0,1 0 1 0 0,0 0 0 0 0,-1-1-1 0 0,1 1 1 0 0,0-1-1 0 0,0 1 1 0 0,4 0-1 0 0,-2-1-211 0 0,0 0 0 0 0,1 0 0 0 0,-1 0 0 0 0,0-1 0 0 0,1 0 0 0 0,-1 0 0 0 0,0 0 0 0 0,1 0 0 0 0,9-3 0 0 0,-5 0-824 0 0,0 0 0 0 0,1-1-1 0 0,-1 0 1 0 0,13-7 0 0 0,-14 6-1266 0 0,0 0 0 0 0,-1-1 1 0 0,16-14-1 0 0,-9 4-2788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0:53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62 10186 0 0,'6'2'1325'0'0,"0"-1"-1"0"0,0 1 1 0 0,0-1-1 0 0,0 0 1 0 0,12 0-1 0 0,62-7 445 0 0,-61 4-1821 0 0,-17 2-3 0 0,43-7-2630 0 0,-42 6 1918 0 0,1 0-1 0 0,0 0 1 0 0,-1-1 0 0 0,1 1-1 0 0,0-1 1 0 0,-1 0 0 0 0,0 0-1 0 0,1 0 1 0 0,3-4 0 0 0,-6 6 638 0 0,-1-1 0 0 0,1 0 1 0 0,-1 1-1 0 0,1-1 1 0 0,-1 0-1 0 0,0 1 0 0 0,1-1 1 0 0,-1 0-1 0 0,0 0 1 0 0,0 1-1 0 0,0-1 0 0 0,1 0 1 0 0,-1 0-1 0 0,0 0 0 0 0,0 1 1 0 0,0-1-1 0 0,0 0 1 0 0,0 0-1 0 0,0 0 0 0 0,0 1 1 0 0,-1-1-1 0 0,1 0 1 0 0,0 0-1 0 0,0 1 0 0 0,-1-1 1 0 0,0-1-1 0 0,0-2-642 0 0,1-5-2598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0:54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9098 0 0,'-8'14'9434'0'0,"3"7"-5606"0"0,2 26-3864 0 0,2-27 888 0 0,-1 3-1164 0 0,-2 93 1393 0 0,11-59-2252 0 0,-5-48 198 0 0,0-1-1 0 0,1 1 1 0 0,0-1-1 0 0,5 10 0 0 0,-3-10-3868 0 0,5 0-2301 0 0</inkml:trace>
  <inkml:trace contextRef="#ctx0" brushRef="#br0" timeOffset="1">247 317 10202 0 0,'24'2'10568'0'0,"-22"-1"-10147"0"0,0 0-1 0 0,-1-1 1 0 0,1 1-1 0 0,0-1 1 0 0,0 0-1 0 0,0 0 1 0 0,0 0-1 0 0,0 0 0 0 0,0 0 1 0 0,0 0-1 0 0,0 0 1 0 0,2-1-1 0 0,-3 0-1064 0 0,-1 1 321 0 0,0-1 1 0 0,0 1 0 0 0,0-1 0 0 0,0 1-1 0 0,1 0 1 0 0,-1-1 0 0 0,0 1 0 0 0,0-1-1 0 0,0 1 1 0 0,0-1 0 0 0,0 1-1 0 0,0 0 1 0 0,0-1 0 0 0,0 1 0 0 0,-1-1-1 0 0,1 1 1 0 0,0 0 0 0 0,0-1 0 0 0,0 1-1 0 0,0-1 1 0 0,0 1 0 0 0,-16-13-9971 0 0,16 13 10270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1:00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6105 0 0,'-2'0'295'0'0,"1"0"-1"0"0,-1 0 0 0 0,1 1 0 0 0,-1-1 0 0 0,0 0 1 0 0,1 1-1 0 0,-1-1 0 0 0,1 1 0 0 0,-1-1 0 0 0,1 1 1 0 0,-1 0-1 0 0,1 0 0 0 0,-1-1 0 0 0,1 1 0 0 0,0 0 1 0 0,0 0-1 0 0,-2 3 0 0 0,2-4-111 0 0,0 1-1 0 0,0-1 1 0 0,0 1-1 0 0,1-1 1 0 0,-1 1-1 0 0,0 0 1 0 0,0-1-1 0 0,1 1 1 0 0,-1 0-1 0 0,1 0 1 0 0,-1 0-1 0 0,1-1 1 0 0,-1 1-1 0 0,1 0 1 0 0,-1 0-1 0 0,1 0 1 0 0,0 0-1 0 0,0 0 1 0 0,-1 0 0 0 0,1 0-1 0 0,0 0 1 0 0,0 0-1 0 0,0 0 1 0 0,0 0-1 0 0,0 0 1 0 0,0 0-1 0 0,0 0 1 0 0,1 1-1 0 0,1 0-53 0 0,1-1 0 0 0,-1 0 0 0 0,1 0 0 0 0,-1 0 0 0 0,1 0-1 0 0,0 0 1 0 0,0-1 0 0 0,-1 1 0 0 0,1-1 0 0 0,0 0 0 0 0,0 0 0 0 0,-1 0-1 0 0,1 0 1 0 0,0 0 0 0 0,3-1 0 0 0,6 0 128 0 0,36 5 11 0 0,70 15 0 0 0,-85-12-267 0 0,1-1-1 0 0,0-2 1 0 0,0-1 0 0 0,61-4-1 0 0,-56-3 50 0 0,0-3-1 0 0,43-13 1 0 0,-18-3-7292 0 0,-64 22 7092 0 0,1 1 0 0 0,-1-1 0 0 0,0 1 0 0 0,1-1 0 0 0,-1 1 0 0 0,0-1 0 0 0,0 1 0 0 0,0-1 0 0 0,0 1 0 0 0,0-1 0 0 0,1 1 0 0 0,-1-1 0 0 0,0 0 0 0 0,0 1 0 0 0,0-1 0 0 0,0 1 1 0 0,-1-1-1 0 0,1 1 0 0 0,0-1 0 0 0,0 1 0 0 0,0-1 0 0 0,0 1 0 0 0,-1-1 0 0 0,1 1 0 0 0,0-1 0 0 0,0 1 0 0 0,-1-1 0 0 0,1 1 0 0 0,-1-1 0 0 0,0-1-787 0 0,2-4-3429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0:57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383 15 4833 0 0,'-1'-1'220'0'0,"1"0"-1"0"0,0 0 1 0 0,-1 0-1 0 0,1 0 1 0 0,-1 1 0 0 0,1-1-1 0 0,-1 0 1 0 0,0 1-1 0 0,1-1 1 0 0,-1 0 0 0 0,1 1-1 0 0,-1-1 1 0 0,0 0-1 0 0,0 1 1 0 0,1-1 0 0 0,-1 1-1 0 0,0 0 1 0 0,0-1-1 0 0,0 1 1 0 0,0 0-1 0 0,1-1 1 0 0,-1 1 0 0 0,0 0-1 0 0,0 0 1 0 0,0 0-1 0 0,0-1 1 0 0,0 1 0 0 0,0 0-1 0 0,0 0 1 0 0,0 1-1 0 0,0-1 1 0 0,1 0 0 0 0,-1 0-1 0 0,0 0 1 0 0,0 1-1 0 0,0-1 1 0 0,0 0 0 0 0,0 1-1 0 0,1-1 1 0 0,-1 0-1 0 0,-1 2 1 0 0,-39 23 6437 0 0,31-18-7608 0 0,-54 31 1231 0 0,34-21-116 0 0,1 1 1 0 0,1 1-1 0 0,-29 26 0 0 0,49-37-144 0 0,0 0 0 0 0,0 0 1 0 0,1 1-1 0 0,0 0 0 0 0,1 0 0 0 0,0 1 0 0 0,0 0 0 0 0,1 0 0 0 0,1 0 0 0 0,0 1 0 0 0,0-1 0 0 0,1 1 0 0 0,-4 18 0 0 0,4-13-11 0 0,1 0-1 0 0,0 1 0 0 0,1-1 0 0 0,1 1 0 0 0,1-1 0 0 0,0 1 0 0 0,1-1 1 0 0,0 1-1 0 0,2-1 0 0 0,0 0 0 0 0,1 0 0 0 0,0-1 0 0 0,1 1 0 0 0,1-1 1 0 0,1 0-1 0 0,0-1 0 0 0,0 0 0 0 0,20 24 0 0 0,48 43 108 0 0,41 50 18 0 0,-111-123-69 0 0,1 0 1 0 0,0-1-1 0 0,0 0 1 0 0,10 7-1 0 0,-15-12-266 0 0,0-1 0 0 0,1 1 0 0 0,-1-1 1 0 0,1 0-1 0 0,-1 0 0 0 0,1 1 0 0 0,-1-2 0 0 0,1 1 0 0 0,3 0 0 0 0,-5 0-181 0 0,0-1 1 0 0,0 0-1 0 0,1 0 0 0 0,-1 0 0 0 0,0-1 0 0 0,1 1 0 0 0,-1 0 1 0 0,0 0-1 0 0,0-1 0 0 0,1 1 0 0 0,-1 0 0 0 0,0-1 0 0 0,0 0 1 0 0,0 1-1 0 0,1-1 0 0 0,-1 0 0 0 0,0 1 0 0 0,0-1 0 0 0,2-2 1 0 0,-1-1-3065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7:59:04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12 7258 0 0,'-2'1'213'0'0,"1"0"1"0"0,-1 0-1 0 0,1 0 1 0 0,-1 0-1 0 0,1 0 1 0 0,0 0 0 0 0,0 0-1 0 0,0 1 1 0 0,-1-1-1 0 0,1 1 1 0 0,1-1 0 0 0,-1 1-1 0 0,0-1 1 0 0,0 1-1 0 0,0-1 1 0 0,1 1 0 0 0,-1 0-1 0 0,1-1 1 0 0,-1 1-1 0 0,1 0 1 0 0,0-1-1 0 0,0 1 1 0 0,0 3 0 0 0,0 48 417 0 0,1-41-72 0 0,0 1-118 0 0,0-10-307 0 0,-1 0 0 0 0,1 0 0 0 0,-1 0 0 0 0,0 1 0 0 0,0-1 1 0 0,0 0-1 0 0,0 0 0 0 0,-1 0 0 0 0,1 0 0 0 0,-1 0 0 0 0,0 0 0 0 0,0 0 1 0 0,-2 4-1 0 0,3-7-135 0 0,0 1 1 0 0,0-1-1 0 0,0 0 1 0 0,0 0 0 0 0,0 0-1 0 0,0 0 1 0 0,0 0-1 0 0,0 0 1 0 0,-1 0-1 0 0,1 0 1 0 0,0 1-1 0 0,0-1 1 0 0,0 0 0 0 0,0 0-1 0 0,0 0 1 0 0,0 0-1 0 0,0 0 1 0 0,0 0-1 0 0,-1 0 1 0 0,1 0-1 0 0,0 0 1 0 0,0 0 0 0 0,0 0-1 0 0,0 0 1 0 0,0 0-1 0 0,0 0 1 0 0,-1 0-1 0 0,1 0 1 0 0,0 0-1 0 0,0 0 1 0 0,0 0 0 0 0,0 0-1 0 0,0 0 1 0 0,0 0-1 0 0,-1 0 1 0 0,1 0-1 0 0,0 0 1 0 0,0 0-1 0 0,0 0 1 0 0,0 0 0 0 0,0 0-1 0 0,0 0 1 0 0,0 0-1 0 0,-1 0 1 0 0,1 0-1 0 0,0 0 1 0 0,0-1-1 0 0,0 1 1 0 0,-4-9-405 0 0,2-10-342 0 0,2 17 680 0 0,-1-16-405 0 0,2 0 0 0 0,3-22 0 0 0,-3 36 502 0 0,0 0 0 0 0,-1 1 1 0 0,1-1-1 0 0,0 0 1 0 0,1 0-1 0 0,-1 1 1 0 0,1-1-1 0 0,-1 1 0 0 0,1-1 1 0 0,0 1-1 0 0,0 0 1 0 0,1-1-1 0 0,-1 1 0 0 0,1 0 1 0 0,0 1-1 0 0,-1-1 1 0 0,4-2-1 0 0,-4 4 8 0 0,-1 0 1 0 0,0 1-1 0 0,0-1 1 0 0,1 1-1 0 0,-1-1 0 0 0,0 1 1 0 0,1-1-1 0 0,-1 1 0 0 0,1 0 1 0 0,-1-1-1 0 0,0 1 1 0 0,1 0-1 0 0,-1 0 0 0 0,1 0 1 0 0,-1 0-1 0 0,0 1 1 0 0,1-1-1 0 0,-1 0 0 0 0,1 1 1 0 0,-1-1-1 0 0,0 0 1 0 0,1 1-1 0 0,1 1 0 0 0,0 0 1 0 0,-1 0 0 0 0,1 0-1 0 0,-1 0 1 0 0,1 0 0 0 0,-1 0-1 0 0,0 1 1 0 0,0 0 0 0 0,0-1-1 0 0,0 1 1 0 0,1 4 0 0 0,0-2 31 0 0,0 0 0 0 0,-1 0 0 0 0,0 1 1 0 0,0-1-1 0 0,0 1 0 0 0,-1-1 0 0 0,0 1 1 0 0,0 0-1 0 0,0 0 0 0 0,-1-1 0 0 0,0 12 1 0 0,0-16-50 0 0,-1 0 1 0 0,1 0 0 0 0,0 1-1 0 0,0-1 1 0 0,-1 0-1 0 0,1 0 1 0 0,0 0-1 0 0,-1 0 1 0 0,1 0 0 0 0,-1 0-1 0 0,1 0 1 0 0,-1 0-1 0 0,0 0 1 0 0,1 0 0 0 0,-1 0-1 0 0,0-1 1 0 0,0 1-1 0 0,0 0 1 0 0,1 0 0 0 0,-1-1-1 0 0,0 1 1 0 0,0 0-1 0 0,0-1 1 0 0,0 1-1 0 0,0-1 1 0 0,0 1 0 0 0,0-1-1 0 0,0 0 1 0 0,-1 1-1 0 0,0-1 1 0 0,-2 0-10 0 0,0-1 1 0 0,1 1-1 0 0,-1-1 0 0 0,0 0 1 0 0,0 0-1 0 0,1 0 0 0 0,-6-3 1 0 0,-22-4-141 0 0,55 30 24 0 0,11-5 166 0 0,-32-16-159 0 0,-1 0 1 0 0,0-1-1 0 0,1 1 1 0 0,-1 0-1 0 0,0-1 1 0 0,1 0-1 0 0,-1 1 1 0 0,1-1-1 0 0,-1 0 0 0 0,1 0 1 0 0,-1 0-1 0 0,1-1 1 0 0,3 0-1 0 0,-38 8-2050 0 0,29-5 2323 0 0,-1 0 0 0 0,0 0 0 0 0,1 1 0 0 0,-1-1 0 0 0,1 1 0 0 0,0 0 0 0 0,0 0 0 0 0,0 1 0 0 0,1-1 0 0 0,-5 7 0 0 0,-12 14 667 0 0,18-24-842 0 0,0 1 1 0 0,0-1-1 0 0,0 1 0 0 0,1 0 0 0 0,-1-1 0 0 0,0 0 0 0 0,0 1 0 0 0,0-1 0 0 0,0 1 0 0 0,0-1 1 0 0,0 0-1 0 0,0 0 0 0 0,0 0 0 0 0,0 1 0 0 0,0-1 0 0 0,0 0 0 0 0,-2-1 0 0 0,16 5-854 0 0,-3-2 815 0 0,17 7-404 0 0,49 7 0 0 0,-67-15-294 0 0,0 0 1 0 0,1-1-1 0 0,-1 0 0 0 0,0 0 0 0 0,1-1 1 0 0,-1-1-1 0 0,0 1 0 0 0,0-1 0 0 0,12-5 1 0 0,-3 0-3147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1:00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10442 0 0,'28'3'7704'0'0,"-14"1"-6827"0"0,-1 1 1 0 0,26 12-1 0 0,-30-13-868 0 0,1 1 0 0 0,-1 0 1 0 0,0 1-1 0 0,-1 0 0 0 0,0 0 0 0 0,0 1 0 0 0,0 0 1 0 0,-1 0-1 0 0,0 1 0 0 0,7 9 0 0 0,-13-15 34 0 0,-1-1 1 0 0,1 1-1 0 0,-1-1 0 0 0,0 1 0 0 0,1 0 0 0 0,-1-1 1 0 0,0 1-1 0 0,0-1 0 0 0,0 1 0 0 0,0 0 0 0 0,0-1 1 0 0,0 1-1 0 0,-1-1 0 0 0,1 1 0 0 0,-1-1 0 0 0,1 1 1 0 0,-1-1-1 0 0,1 1 0 0 0,-1-1 0 0 0,0 1 0 0 0,1-1 1 0 0,-1 1-1 0 0,0-1 0 0 0,0 0 0 0 0,0 0 0 0 0,0 0 1 0 0,-2 2-1 0 0,-39 32 423 0 0,31-26-384 0 0,-34 20 89 0 0,33-22-474 0 0,0 1 0 0 0,0 1 0 0 0,-13 12-1 0 0,24-21 201 0 0,1 0 0 0 0,0 0 0 0 0,-1 0 1 0 0,1 1-1 0 0,0-1 0 0 0,0 0 0 0 0,-1 0 0 0 0,1 1 0 0 0,0-1 0 0 0,0 0 0 0 0,0 1 0 0 0,-1-1 0 0 0,1 0 0 0 0,0 1 0 0 0,0-1 0 0 0,0 0 0 0 0,0 1 1 0 0,0-1-1 0 0,0 0 0 0 0,0 1 0 0 0,0-1 0 0 0,0 1 0 0 0,0-1 0 0 0,0 0 0 0 0,0 1 0 0 0,0-1 0 0 0,0 0 0 0 0,0 1 0 0 0,0-1 0 0 0,0 0 0 0 0,0 1 1 0 0,0-1-1 0 0,0 0 0 0 0,1 1 0 0 0,-1-1 0 0 0,0 0 0 0 0,0 1 0 0 0,0-1 0 0 0,1 0 0 0 0,-1 1 0 0 0,0-1 0 0 0,0 0 0 0 0,1 0 0 0 0,-1 1 0 0 0,0-1 0 0 0,1 0 1 0 0,-1 0-1 0 0,0 0 0 0 0,1 1 0 0 0,-1-1 0 0 0,0 0 0 0 0,1 0 0 0 0,-1 0 0 0 0,0 0 0 0 0,1 0 0 0 0,-1 0 0 0 0,0 0 0 0 0,1 0 0 0 0,-1 0 0 0 0,0 0 1 0 0,1 0-1 0 0,-1 0 0 0 0,1 0 0 0 0,-1 0 0 0 0,1 0 0 0 0,26 0-5910 0 0,-13-2 945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1:01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0 7298 0 0,'-15'8'2831'0'0,"1"0"0"0"0,0 1 0 0 0,-20 17 0 0 0,-1 0-250 0 0,32-24-2549 0 0,0 0-1 0 0,0 1 1 0 0,0-1-1 0 0,1 1 1 0 0,0 0-1 0 0,-1 0 1 0 0,1 0 0 0 0,0 0-1 0 0,0 0 1 0 0,1 0-1 0 0,-1 1 1 0 0,1-1-1 0 0,-1 1 1 0 0,1-1-1 0 0,0 1 1 0 0,0-1 0 0 0,1 1-1 0 0,-1 0 1 0 0,1 6-1 0 0,0-8-55 0 0,0 1 0 0 0,0-1 1 0 0,0 1-1 0 0,1-1 0 0 0,-1 0 0 0 0,1 1 0 0 0,0-1 0 0 0,-1 0 1 0 0,1 0-1 0 0,0 0 0 0 0,0 0 0 0 0,1 1 0 0 0,-1-1 0 0 0,0 0 1 0 0,1-1-1 0 0,-1 1 0 0 0,1 0 0 0 0,0 0 0 0 0,-1-1 0 0 0,1 1 0 0 0,0-1 1 0 0,0 1-1 0 0,0-1 0 0 0,0 0 0 0 0,0 0 0 0 0,0 0 0 0 0,1 0 1 0 0,-1 0-1 0 0,0 0 0 0 0,0-1 0 0 0,5 1 0 0 0,-3 0 12 0 0,0-1 0 0 0,0-1 0 0 0,0 1 0 0 0,0-1 0 0 0,0 1-1 0 0,0-1 1 0 0,-1 0 0 0 0,1-1 0 0 0,0 1 0 0 0,0-1 0 0 0,-1 1 0 0 0,1-1 0 0 0,-1 0-1 0 0,1-1 1 0 0,-1 1 0 0 0,0 0 0 0 0,0-1 0 0 0,0 0 0 0 0,0 0 0 0 0,-1 0 0 0 0,4-5-1 0 0,2-1 41 0 0,-1 0 0 0 0,-1-1-1 0 0,0 1 1 0 0,0-2 0 0 0,-1 1-1 0 0,5-14 1 0 0,-9 22-6 0 0,0 0 0 0 0,0 1 1 0 0,-1-1-1 0 0,1 0 0 0 0,-1 0 0 0 0,0 1 1 0 0,1-1-1 0 0,-1 0 0 0 0,0 0 0 0 0,0 1 1 0 0,0-1-1 0 0,0 0 0 0 0,0 0 0 0 0,0 0 1 0 0,-1 1-1 0 0,1-1 0 0 0,-1 0 0 0 0,1 0 1 0 0,-1 1-1 0 0,1-1 0 0 0,-1 0 1 0 0,0 1-1 0 0,0-1 0 0 0,0 1 0 0 0,0-1 1 0 0,0 1-1 0 0,0-1 0 0 0,-3-1 0 0 0,2 2-68 0 0,-1-1-1 0 0,1 1 1 0 0,-1 0-1 0 0,0 1 1 0 0,1-1-1 0 0,-1 0 1 0 0,0 1-1 0 0,0-1 0 0 0,1 1 1 0 0,-1 0-1 0 0,0 0 1 0 0,0 0-1 0 0,0 1 1 0 0,1-1-1 0 0,-1 0 1 0 0,0 1-1 0 0,0 0 1 0 0,-3 1-1 0 0,-9 6-2503 0 0,15-8 2321 0 0,-1 0 0 0 0,1 1 0 0 0,0-1 0 0 0,-1 0 0 0 0,1 1 0 0 0,0-1 0 0 0,0 0 0 0 0,0 1 1 0 0,-1-1-1 0 0,1 0 0 0 0,0 1 0 0 0,0-1 0 0 0,0 1 0 0 0,0-1 0 0 0,0 0 0 0 0,0 1 0 0 0,-1-1 0 0 0,1 1 1 0 0,0-1-1 0 0,0 1 0 0 0,0-1 0 0 0,1 0 0 0 0,-1 1 0 0 0,0-1 0 0 0,0 1 0 0 0,0-1 0 0 0,0 0 0 0 0,0 1 1 0 0,0-1-1 0 0,0 0 0 0 0,1 1 0 0 0,-1-1 0 0 0,0 1 0 0 0,0-1 0 0 0,1 0 0 0 0,-1 1 0 0 0,0-1 0 0 0,0 0 0 0 0,1 1 1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1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8698 0 0,'0'0'149'0'0,"0"0"-1"0"0,0 0 1 0 0,0 0 0 0 0,-1 1 0 0 0,1-1-1 0 0,0 0 1 0 0,0 0 0 0 0,0 0 0 0 0,0 1-1 0 0,0-1 1 0 0,0 0 0 0 0,0 0 0 0 0,0 0-1 0 0,0 1 1 0 0,0-1 0 0 0,0 0-1 0 0,0 0 1 0 0,0 1 0 0 0,0-1 0 0 0,0 0-1 0 0,0 0 1 0 0,0 1 0 0 0,0-1 0 0 0,0 0-1 0 0,0 0 1 0 0,0 0 0 0 0,0 1 0 0 0,0-1-1 0 0,0 0 1 0 0,1 0 0 0 0,-1 0 0 0 0,0 1 446 0 0,0-1-447 0 0,1 0 1 0 0,-1 1 0 0 0,0-1 0 0 0,1 0-1 0 0,13 4 2017 0 0,28-3-2733 0 0,-30-1 1149 0 0,88 14-976 0 0,-35-4-5487 0 0,-64-10 5660 0 0,-1 0 1 0 0,1 1-1 0 0,0-1 1 0 0,-1 0-1 0 0,1 0 0 0 0,-1 0 1 0 0,1 0-1 0 0,0 0 1 0 0,-1 0-1 0 0,1-1 0 0 0,-1 1 1 0 0,1 0-1 0 0,-1 0 1 0 0,1 0-1 0 0,0 0 0 0 0,-1-1 1 0 0,1 1-1 0 0,-1 0 1 0 0,1-1-1 0 0,-1 1 0 0 0,1 0 1 0 0,-1-1-1 0 0,1 1 1 0 0,-1-1-1 0 0,7-2-3375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1:01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8442 0 0,'-1'0'197'0'0,"1"0"0"0"0,0 0 0 0 0,-1 0 0 0 0,1 0 0 0 0,-1 0 0 0 0,1 0 0 0 0,0 0 0 0 0,-1 0 0 0 0,1 0 0 0 0,0 0-1 0 0,-1 0 1 0 0,1 0 0 0 0,0 0 0 0 0,-1 1 0 0 0,1-1 0 0 0,0 0 0 0 0,-1 0 0 0 0,1 0 0 0 0,0 0 0 0 0,0 1 0 0 0,-1-1 0 0 0,1 0 0 0 0,0 0 0 0 0,0 1 0 0 0,-1-1 0 0 0,1 0 0 0 0,0 0 0 0 0,0 1 0 0 0,0-1 0 0 0,-1 0 0 0 0,1 1 0 0 0,0-1 0 0 0,0 0 0 0 0,0 1 0 0 0,4 14 2391 0 0,15 9-1368 0 0,-4-13-931 0 0,-12-9-215 0 0,0 1 0 0 0,0-1 0 0 0,0 0 0 0 0,0 1 0 0 0,0 0-1 0 0,0 0 1 0 0,3 5 0 0 0,-5-7-40 0 0,-1 0 1 0 0,1 1-1 0 0,-1-1 0 0 0,0 0 0 0 0,1 1 0 0 0,-1-1 0 0 0,0 0 1 0 0,0 0-1 0 0,0 1 0 0 0,0-1 0 0 0,0 0 0 0 0,0 1 0 0 0,0-1 1 0 0,-1 0-1 0 0,1 1 0 0 0,0-1 0 0 0,-1 0 0 0 0,1 0 0 0 0,-1 1 1 0 0,1-1-1 0 0,-1 0 0 0 0,0 0 0 0 0,1 0 0 0 0,-1 0 1 0 0,0 0-1 0 0,0 0 0 0 0,0 0 0 0 0,-1 1 0 0 0,-8 9 58 0 0,-1-1 0 0 0,0 0-1 0 0,-21 14 1 0 0,-2 3-2347 0 0,27-18-447 0 0,8-2-3115 0 0,6-2 242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1:02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9082 0 0,'6'1'7801'0'0,"-6"-1"-7671"0"0,2 16 2168 0 0,-4 17-1590 0 0,-5 10 52 0 0,5-32-1020 0 0,0 0-1 0 0,0 1 0 0 0,1 0 1 0 0,0-1-1 0 0,1 1 0 0 0,2 13 1 0 0,4-11-4841 0 0,-2-8 789 0 0,1 2-1221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1:02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 6913 0 0,'3'-10'6023'0'0,"2"14"-1512"0"0,4 17-1859 0 0,-8 10-2638 0 0,-2 0 0 0 0,-2 0-1 0 0,0 0 1 0 0,-8 31 0 0 0,9-55-451 0 0,1-3-584 0 0,0 1-1627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1:03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 6801 0 0,'1'-1'8630'0'0,"6"0"-4317"0"0,44 0-3523 0 0,154 14-1936 0 0,-204-13 1017 0 0,-1 0 0 0 0,0 0 0 0 0,1 0 0 0 0,-1 0 0 0 0,0 0 0 0 0,1 0 0 0 0,-1 0 1 0 0,1-1-1 0 0,-1 1 0 0 0,0 0 0 0 0,1 0 0 0 0,-1 0 0 0 0,0 0 0 0 0,1 0 0 0 0,-1-1 0 0 0,0 1 0 0 0,0 0 0 0 0,1 0 0 0 0,-1-1 0 0 0,0 1 0 0 0,0 0 0 0 0,1 0 0 0 0,-1-1 0 0 0,0 1 0 0 0,0 0 0 0 0,1-1 0 0 0,-1 1 0 0 0,0 0 1 0 0,0-1-1 0 0,0 1 0 0 0,0 0 0 0 0,0-1 0 0 0,0 1 0 0 0,0 0 0 0 0,0-1 0 0 0,0 1 0 0 0,0-1 0 0 0,0 1 0 0 0,0 0 0 0 0,0-1 0 0 0,0 1 0 0 0,0 0 0 0 0,0-1 0 0 0,0 1 0 0 0,0-1 0 0 0,0 1 0 0 0,0 0 0 0 0,0-1 0 0 0,-1 1 0 0 0,1 0 1 0 0,0 0-1 0 0,0-1 0 0 0,0 1 0 0 0,-1-1 0 0 0,-13-22-5386 0 0,11 19 4757 0 0,-3-6-2880 0 0</inkml:trace>
  <inkml:trace contextRef="#ctx0" brushRef="#br0" timeOffset="1">211 8 7210 0 0,'-4'-7'11401'0'0,"15"10"-8147"0"0,20 12-4243 0 0,-29-13 1639 0 0,7 2-614 0 0,40 25-43 0 0,-47-28 32 0 0,0 0 0 0 0,0 1 0 0 0,0-1-1 0 0,-1 0 1 0 0,1 1 0 0 0,0 0 0 0 0,-1-1 0 0 0,1 1 0 0 0,-1 0 0 0 0,0 0 0 0 0,1 0 0 0 0,-1 0 0 0 0,0 0 0 0 0,0 0 0 0 0,0 0-1 0 0,-1 0 1 0 0,1 0 0 0 0,0 0 0 0 0,-1 1 0 0 0,1 2 0 0 0,-1-3 28 0 0,-1 0-1 0 0,1 0 1 0 0,-1 0-1 0 0,1 1 1 0 0,-1-1-1 0 0,0 0 1 0 0,0 0 0 0 0,0 0-1 0 0,0 0 1 0 0,0 0-1 0 0,0 0 1 0 0,-1-1-1 0 0,1 1 1 0 0,-1 0 0 0 0,-2 2-1 0 0,-30 20 436 0 0,30-23-677 0 0,0 1 1 0 0,0 0-1 0 0,1 1 1 0 0,-1-1-1 0 0,1 0 1 0 0,0 1-1 0 0,0 0 1 0 0,0 0-1 0 0,0 0 1 0 0,0 0-1 0 0,0 0 1 0 0,1 1-1 0 0,0-1 1 0 0,-4 6-1 0 0,6-8 66 0 0,0-1-1 0 0,0 1 1 0 0,0-1-1 0 0,0 0 0 0 0,0 1 1 0 0,0-1-1 0 0,0 1 1 0 0,0-1-1 0 0,0 0 1 0 0,0 1-1 0 0,0-1 1 0 0,0 1-1 0 0,0-1 1 0 0,0 1-1 0 0,0-1 1 0 0,0 0-1 0 0,0 1 1 0 0,0-1-1 0 0,1 1 1 0 0,-1-1-1 0 0,0 0 1 0 0,0 1-1 0 0,0-1 1 0 0,1 0-1 0 0,-1 1 1 0 0,0-1-1 0 0,1 0 1 0 0,-1 1-1 0 0,0-1 1 0 0,1 0-1 0 0,-1 0 1 0 0,0 1-1 0 0,1-1 1 0 0,-1 0-1 0 0,0 0 1 0 0,1 0-1 0 0,-1 0 0 0 0,1 1 1 0 0,-1-1-1 0 0,0 0 1 0 0,1 0-1 0 0,-1 0 1 0 0,1 0-1 0 0,-1 0 1 0 0,0 0-1 0 0,1 0 1 0 0,-1 0-1 0 0,1 0 1 0 0,-1 0-1 0 0,1 0 1 0 0,23-4-6197 0 0,-23 4 6164 0 0,11-3-4615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1:03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4 9162 0 0,'-5'-3'7525'0'0,"5"3"-7393"0"0,-11 8 2708 0 0,-9 12-1177 0 0,17-16-1622 0 0,1 1-1 0 0,-1-1 1 0 0,1 1 0 0 0,0-1 0 0 0,0 1-1 0 0,1 0 1 0 0,-1 0 0 0 0,1 0 0 0 0,0 0 0 0 0,1 0-1 0 0,-1 0 1 0 0,1 0 0 0 0,0 0 0 0 0,0 0-1 0 0,0 0 1 0 0,2 8 0 0 0,-1-11-59 0 0,-1 0-1 0 0,1 0 1 0 0,-1 0 0 0 0,1 0 0 0 0,0 0-1 0 0,0 0 1 0 0,0 0 0 0 0,0 0 0 0 0,1 0-1 0 0,-1 0 1 0 0,0 0 0 0 0,1-1 0 0 0,-1 1-1 0 0,1 0 1 0 0,0-1 0 0 0,0 1 0 0 0,-1-1-1 0 0,1 0 1 0 0,0 0 0 0 0,0 0 0 0 0,0 0-1 0 0,0 0 1 0 0,0 0 0 0 0,0 0 0 0 0,1 0-1 0 0,-1-1 1 0 0,0 1 0 0 0,0-1 0 0 0,0 0-1 0 0,1 0 1 0 0,-1 0 0 0 0,0 0 0 0 0,0 0-1 0 0,1 0 1 0 0,-1 0 0 0 0,0-1 0 0 0,0 1-1 0 0,4-2 1 0 0,-3 1 19 0 0,0 0 0 0 0,-1 1 1 0 0,1-1-1 0 0,0 0 0 0 0,-1 0 0 0 0,1-1 0 0 0,-1 1 0 0 0,0 0 0 0 0,1-1 0 0 0,-1 0 1 0 0,0 1-1 0 0,0-1 0 0 0,0 0 0 0 0,0 0 0 0 0,0 0 0 0 0,0 0 0 0 0,-1-1 1 0 0,1 1-1 0 0,-1 0 0 0 0,1-1 0 0 0,-1 1 0 0 0,0-1 0 0 0,0 1 0 0 0,0-1 0 0 0,0 0 1 0 0,-1 1-1 0 0,1-1 0 0 0,-1 0 0 0 0,1 0 0 0 0,-1 1 0 0 0,0-1 0 0 0,0 0 0 0 0,0 0 1 0 0,-1 1-1 0 0,1-1 0 0 0,-1 0 0 0 0,1 0 0 0 0,-1 1 0 0 0,0-1 0 0 0,0 1 0 0 0,-2-5 1 0 0,1 2-220 0 0,0 1 1 0 0,0 0-1 0 0,-1-1 1 0 0,0 1 0 0 0,1 0-1 0 0,-1 1 1 0 0,0-1-1 0 0,-1 0 1 0 0,1 1 0 0 0,-8-6-1 0 0,8 7-349 0 0,0 0-1 0 0,1 1 0 0 0,-1-1 1 0 0,0 1-1 0 0,0-1 1 0 0,0 1-1 0 0,0 0 0 0 0,-1 0 1 0 0,1 1-1 0 0,0-1 1 0 0,0 1-1 0 0,0-1 0 0 0,-1 1 1 0 0,1 0-1 0 0,0 0 1 0 0,-7 1-1 0 0,-1 3-5101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2:57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500 185 4905 0 0,'-2'-2'725'0'0,"-1"0"-1"0"0,0 0 1 0 0,1-1-1 0 0,-1 2 1 0 0,0-1-1 0 0,0 0 1 0 0,0 1-1 0 0,0-1 1 0 0,0 1-1 0 0,-6-2 1 0 0,5 2-88 0 0,-1 1-1 0 0,0-1 1 0 0,1 1 0 0 0,-1 0-1 0 0,0 0 1 0 0,-8 1 0 0 0,-4 3 42 0 0,0 0 0 0 0,1 1 0 0 0,-23 11 0 0 0,24-9-327 0 0,-1-1 0 0 0,-19 4 1 0 0,-28-2 290 0 0,45-6-381 0 0,1 0 0 0 0,-28 7-1 0 0,39-7-235 0 0,-1 0 1 0 0,1 1-1 0 0,0-1 0 0 0,0 2 0 0 0,0-1 1 0 0,0 0-1 0 0,1 1 0 0 0,-1 0 1 0 0,1 1-1 0 0,-7 7 0 0 0,6-6-26 0 0,-1 1-2 0 0,1 0 1 0 0,0 0 0 0 0,0 0 0 0 0,1 1 0 0 0,-5 8 0 0 0,9-13-8 0 0,0-1 0 0 0,0 0-1 0 0,0 1 1 0 0,0-1 0 0 0,1 1 0 0 0,-1-1 0 0 0,1 1 0 0 0,0-1 0 0 0,0 1 0 0 0,0-1 0 0 0,0 1 0 0 0,0-1 0 0 0,0 1 0 0 0,1 0 0 0 0,-1-1-1 0 0,1 1 1 0 0,-1-1 0 0 0,1 0 0 0 0,0 1 0 0 0,0-1 0 0 0,0 0 0 0 0,1 1 0 0 0,1 1 0 0 0,16 25-38 0 0,1-2 1 0 0,43 46-1 0 0,-48-58 53 0 0,0-2-1 0 0,1 0 0 0 0,1 0 0 0 0,0-2 1 0 0,37 19-1 0 0,-36-23 3 0 0,0 0 0 0 0,0-1 1 0 0,1 0-1 0 0,0-2 0 0 0,0 0 1 0 0,0-1-1 0 0,0-1 0 0 0,0-1 1 0 0,1-1-1 0 0,-1-1 0 0 0,32-4 1 0 0,-3-4 27 0 0,-1-3 0 0 0,-1-1 1 0 0,67-29-1 0 0,-95 35-68 0 0,5-2 153 0 0,0-1 1 0 0,-1 0-1 0 0,0-2 0 0 0,23-15 0 0 0,-39 22-52 0 0,0 0-1 0 0,0 0 1 0 0,-1 0 0 0 0,0-1-1 0 0,0 0 1 0 0,0 0 0 0 0,-1 0-1 0 0,0 0 1 0 0,0-1 0 0 0,0 1-1 0 0,-1-1 1 0 0,0 0 0 0 0,0 0-1 0 0,-1-1 1 0 0,0 1 0 0 0,0 0-1 0 0,1-15 1 0 0,-2 5 8 0 0,-1 0 0 0 0,-1 0 0 0 0,-1 0 0 0 0,0 0 0 0 0,-1 0 0 0 0,0 0 0 0 0,-8-18 0 0 0,7 21-2 0 0,-1 0-1 0 0,-1 1 1 0 0,0 0-1 0 0,-1 0 1 0 0,0 1-1 0 0,-1 0 1 0 0,0 0-1 0 0,-18-19 1 0 0,17 24-25 0 0,1 1 1 0 0,-1-1-1 0 0,0 2 1 0 0,0-1 0 0 0,-1 1-1 0 0,1 1 1 0 0,-1 0-1 0 0,0 0 1 0 0,0 1-1 0 0,-14-3 1 0 0,-15-1 25 0 0,-58-3 0 0 0,44 5-80 0 0,20 1-83 0 0,15 1-14 0 0,0 1 0 0 0,1 1 0 0 0,-1 1 0 0 0,-18 1 0 0 0,30 0-2 0 0,1 0 1 0 0,-1 0-1 0 0,1 1 0 0 0,-1 0 0 0 0,1 0 1 0 0,-1 0-1 0 0,1 0 0 0 0,0 1 1 0 0,0 0-1 0 0,0 0 0 0 0,0 0 1 0 0,1 1-1 0 0,-1 0 0 0 0,1 0 1 0 0,0 0-1 0 0,-5 7 0 0 0,1-1-939 0 0,2-1-1 0 0,-1 2 0 0 0,2-1 1 0 0,-6 13-1 0 0,8-15-916 0 0,0-1 0 0 0,1 0 0 0 0,0 1 0 0 0,-1 9 0 0 0,3-5-3677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2:58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399 75 4825 0 0,'-5'-5'1448'0'0,"1"0"-1"0"0,-1 1 1 0 0,0-1 0 0 0,0 2-1 0 0,0-1 1 0 0,-10-5 0 0 0,4 4-329 0 0,0 0 0 0 0,0 0-1 0 0,-12-2 1 0 0,1 1-473 0 0,1 2-1 0 0,-1 1 1 0 0,-30-2 0 0 0,45 6-599 0 0,-1-1-1 0 0,1 1 1 0 0,0 1 0 0 0,-1-1 0 0 0,1 1-1 0 0,0 0 1 0 0,0 1 0 0 0,0 0 0 0 0,0 0 0 0 0,1 0-1 0 0,-1 1 1 0 0,1 0 0 0 0,0 0 0 0 0,0 1 0 0 0,0-1-1 0 0,1 1 1 0 0,0 1 0 0 0,0-1 0 0 0,-7 10 0 0 0,7-9-56 0 0,0 2 1 0 0,0-1 0 0 0,1 0 0 0 0,-1 1-1 0 0,2 0 1 0 0,-1 0 0 0 0,1 0 0 0 0,0 1 0 0 0,1-1-1 0 0,0 1 1 0 0,0-1 0 0 0,1 1 0 0 0,0-1 0 0 0,0 1-1 0 0,1 0 1 0 0,2 11 0 0 0,1-2-15 0 0,0 0-1 0 0,2 0 1 0 0,1 0 0 0 0,0-1-1 0 0,1 0 1 0 0,0 0 0 0 0,2-1-1 0 0,0 0 1 0 0,1 0 0 0 0,0-1-1 0 0,18 20 1 0 0,-20-26 10 0 0,1-1-1 0 0,0 0 1 0 0,1 0 0 0 0,0-1-1 0 0,0 0 1 0 0,1 0 0 0 0,-1-2-1 0 0,1 1 1 0 0,0-1 0 0 0,1-1-1 0 0,0 0 1 0 0,-1 0-1 0 0,1-1 1 0 0,0-1 0 0 0,0 0-1 0 0,1 0 1 0 0,-1-2 0 0 0,14 1-1 0 0,-4-3 69 0 0,1 0 0 0 0,-1-2 0 0 0,0 0-1 0 0,0-1 1 0 0,0-1 0 0 0,-1-2 0 0 0,0 0-1 0 0,0-1 1 0 0,-1-1 0 0 0,0 0 0 0 0,0-2-1 0 0,-1-1 1 0 0,-1 0 0 0 0,-1-1 0 0 0,1-1-1 0 0,-2 0 1 0 0,0-2 0 0 0,-1 1-1 0 0,-1-2 1 0 0,-1 0 0 0 0,16-28 0 0 0,-26 42-16 0 0,-1-1 0 0 0,0 0 1 0 0,0 0-1 0 0,0 0 0 0 0,-1-1 1 0 0,1 1-1 0 0,-1 0 1 0 0,0-1-1 0 0,-1 1 0 0 0,1 0 1 0 0,-1-1-1 0 0,0 1 0 0 0,-1-1 1 0 0,1 1-1 0 0,-1 0 0 0 0,0-1 1 0 0,-1 1-1 0 0,1 0 0 0 0,-1 0 1 0 0,-2-6-1 0 0,1 5 14 0 0,-1 1-1 0 0,1 0 0 0 0,-1 0 1 0 0,1 0-1 0 0,-2 1 1 0 0,1-1-1 0 0,0 1 0 0 0,-1 0 1 0 0,0 0-1 0 0,0 1 1 0 0,0-1-1 0 0,0 1 0 0 0,0 0 1 0 0,-1 0-1 0 0,0 1 1 0 0,1 0-1 0 0,-11-3 0 0 0,-14-1-24 0 0,-1 1-1 0 0,1 2 0 0 0,0 0 0 0 0,-1 3 0 0 0,0 0 0 0 0,1 2 1 0 0,-32 6-1 0 0,14 6-1023 0 0,17 0-5144 0 0,23-13 1209 0 0,-1-8 2544 0 0,7 6 985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7:59:04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28 6705 0 0,'-1'-1'423'0'0,"-16"-18"2642"0"0,17 19-2861 0 0,0-1-1 0 0,-1 1 0 0 0,1-1 1 0 0,0 1-1 0 0,-1-1 0 0 0,1 1 0 0 0,0-1 1 0 0,-1 1-1 0 0,1 0 0 0 0,-1-1 0 0 0,1 1 1 0 0,0 0-1 0 0,-1-1 0 0 0,1 1 0 0 0,-1 0 1 0 0,0-1-1 0 0,1 1 0 0 0,-1 0 1 0 0,1 0-1 0 0,-1 0 0 0 0,1-1 0 0 0,-1 1 1 0 0,1 0-1 0 0,-1 0 0 0 0,0 0 0 0 0,1 0 1 0 0,-1 0-1 0 0,1 0 0 0 0,-2 0 0 0 0,2 1-129 0 0,-1 1 0 0 0,1-1 0 0 0,0 0-1 0 0,0 0 1 0 0,0 0 0 0 0,0 0 0 0 0,0 0-1 0 0,0 0 1 0 0,0 0 0 0 0,1 0-1 0 0,-1 0 1 0 0,0 0 0 0 0,1 0 0 0 0,-1 0-1 0 0,0 0 1 0 0,1 0 0 0 0,-1 0-1 0 0,1 0 1 0 0,0 0 0 0 0,-1 0 0 0 0,1 0-1 0 0,0-1 1 0 0,-1 1 0 0 0,1 0 0 0 0,0 0-1 0 0,0-1 1 0 0,1 2 0 0 0,29 20-136 0 0,-24-18 145 0 0,-1 0-51 0 0,0 0-1 0 0,1 1 0 0 0,-2-1 1 0 0,1 2-1 0 0,0-1 1 0 0,-1 0-1 0 0,0 1 0 0 0,8 12 1 0 0,-12-16-16 0 0,0 0 1 0 0,0 1-1 0 0,0-1 1 0 0,-1 0-1 0 0,1 1 1 0 0,-1-1-1 0 0,1 1 1 0 0,-1-1-1 0 0,0 1 1 0 0,0-1-1 0 0,0 1 1 0 0,0-1-1 0 0,-1 1 1 0 0,1-1-1 0 0,-1 0 1 0 0,1 1-1 0 0,-1-1 1 0 0,0 1-1 0 0,0-1 1 0 0,0 0-1 0 0,0 0 1 0 0,0 0-1 0 0,0 1 1 0 0,-1-1-1 0 0,1 0 1 0 0,-1-1 0 0 0,1 1-1 0 0,-1 0 1 0 0,0 0-1 0 0,0-1 1 0 0,-2 2-1 0 0,-27 15 47 0 0,28-17-82 0 0,-1 0 1 0 0,1 1 0 0 0,0-1 0 0 0,0 1 0 0 0,0 0 0 0 0,0-1 0 0 0,1 1-1 0 0,-1 1 1 0 0,0-1 0 0 0,1 0 0 0 0,0 1 0 0 0,-4 3 0 0 0,6-5 9 0 0,0 1 0 0 0,0-1 0 0 0,0 0 0 0 0,0 1 0 0 0,0-1 0 0 0,0 0 0 0 0,0 1 0 0 0,0-1 0 0 0,0 1 0 0 0,1-1 0 0 0,-1 0 0 0 0,1 1 0 0 0,-1-1 0 0 0,1 0 0 0 0,-1 0 0 0 0,1 0 0 0 0,0 1 1 0 0,0-1-1 0 0,-1 0 0 0 0,1 0 0 0 0,0 0 0 0 0,0 0 0 0 0,0 0 0 0 0,0 0 0 0 0,0 0 0 0 0,0-1 0 0 0,3 2 0 0 0,1 2-32 0 0,0 0 0 0 0,0-1 0 0 0,0 0 0 0 0,0 0-1 0 0,7 2 1 0 0,-8-4-366 0 0,0 0 0 0 0,0-1 0 0 0,0 1 0 0 0,1-1 0 0 0,-1 0 1 0 0,0 0-1 0 0,0-1 0 0 0,0 1 0 0 0,0-1 0 0 0,0 0 0 0 0,0 0 0 0 0,0 0 0 0 0,0 0 0 0 0,-1-1 0 0 0,1 0 0 0 0,0 0 0 0 0,-1 0 0 0 0,1 0 0 0 0,-1 0 0 0 0,0-1 0 0 0,1 1 0 0 0,-1-1 0 0 0,0 0 0 0 0,-1 0 0 0 0,1 0 0 0 0,-1 0 0 0 0,1-1 0 0 0,-1 1 0 0 0,0-1 0 0 0,0 1 0 0 0,2-8 1 0 0,2-2-2640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3:22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4937 0 0,'-8'-1'10963'0'0,"20"3"-6147"0"0,-1 2-5838 0 0,28 15 1493 0 0,-24-11-384 0 0,-1-1 0 0 0,28 9 0 0 0,-36-15-97 0 0,0 1 0 0 0,-1-1 0 0 0,1-1-1 0 0,0 1 1 0 0,0-1 0 0 0,-1 0-1 0 0,1 0 1 0 0,0 0 0 0 0,-1-1 0 0 0,1 0-1 0 0,9-3 1 0 0,6-2-689 0 0,-4 2-2469 0 0,-6 0-3325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3:22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0 5513 0 0,'5'2'7482'0'0,"7"2"-4303"0"0,34 13-2195 0 0,-43-17-935 0 0,1 1-1 0 0,-1 0 0 0 0,1 1 1 0 0,-1-1-1 0 0,0 1 0 0 0,0-1 1 0 0,0 1-1 0 0,0 0 0 0 0,0 0 1 0 0,0 0-1 0 0,0 0 1 0 0,0 1-1 0 0,2 2 0 0 0,-4-3 37 0 0,0 0 0 0 0,-1 0-1 0 0,1 0 1 0 0,0 0 0 0 0,-1 0-1 0 0,1 0 1 0 0,-1 0 0 0 0,0 0 0 0 0,0 0-1 0 0,0 0 1 0 0,0 0 0 0 0,0 0-1 0 0,0 0 1 0 0,0 0 0 0 0,-1 0 0 0 0,1 0-1 0 0,-1 0 1 0 0,1 0 0 0 0,-1 0-1 0 0,0 0 1 0 0,0 0 0 0 0,0 0 0 0 0,-2 2-1 0 0,-14 24-47 0 0,0-2 0 0 0,-2 0 0 0 0,-1-1 0 0 0,-1-1 0 0 0,-29 26 0 0 0,47-48-137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3:22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15 4585 0 0,'-5'-14'11595'0'0,"15"14"-7656"0"0,4 1-3869 0 0,-13-1-405 0 0,3 1 381 0 0,0-1 0 0 0,0 1 0 0 0,0 0 0 0 0,0-1 0 0 0,-1 2 0 0 0,1-1 0 0 0,0 0 0 0 0,-1 1 0 0 0,1 0 0 0 0,-1-1 1 0 0,0 1-1 0 0,1 1 0 0 0,-1-1 0 0 0,0 0 0 0 0,0 1 0 0 0,0 0 0 0 0,-1 0 0 0 0,1 0 0 0 0,3 5 0 0 0,-3-2-37 0 0,-1-1-1 0 0,0 1 0 0 0,0-1 0 0 0,-1 1 0 0 0,1 0 0 0 0,-1 0 1 0 0,-1 0-1 0 0,1 0 0 0 0,-1-1 0 0 0,0 1 0 0 0,0 0 1 0 0,-2 9-1 0 0,-1 9-326 0 0,-5 45-1869 0 0,0-24-6409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3:23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20 6409 0 0,'10'-19'12374'0'0,"-9"32"-11030"0"0,-8 62-870 0 0,-1 29-2507 0 0,23-111 593 0 0,-12 5 1487 0 0,1 0-1 0 0,-1 0 1 0 0,1 0 0 0 0,-1 0 0 0 0,1 0 0 0 0,0 1-1 0 0,0-1 1 0 0,0 1 0 0 0,3 0 0 0 0,19 16 85 0 0,-7-2-2356 0 0,-18-13 1780 0 0,-1 0-1 0 0,1 1 1 0 0,0-1-1 0 0,-1 0 1 0 0,1 1-1 0 0,-1-1 1 0 0,1 0-1 0 0,0 0 1 0 0,-1 1-1 0 0,1-1 1 0 0,0 0 0 0 0,-1 0-1 0 0,1 0 1 0 0,0 0-1 0 0,0 0 1 0 0,-1 0-1 0 0,1 0 1 0 0,0 0-1 0 0,1-1 1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3:23.7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18 7314 0 0,'0'0'254'0'0,"0"0"0"0"0,0-1 1 0 0,-1 1-1 0 0,1-1 0 0 0,0 1 1 0 0,0 0-1 0 0,-1-1 0 0 0,1 1 1 0 0,0-1-1 0 0,0 1 0 0 0,0-1 1 0 0,0 1-1 0 0,0-1 0 0 0,0 1 0 0 0,0 0 1 0 0,0-1-1 0 0,0 1 0 0 0,0-1 1 0 0,0 1-1 0 0,0-1 0 0 0,0 1 1 0 0,0-1-1 0 0,0 1 0 0 0,0-1 1 0 0,0 1-1 0 0,1 0 0 0 0,-1-1 1 0 0,0 1-1 0 0,0-1 0 0 0,1 1 1 0 0,-1 0-1 0 0,0-1 0 0 0,0 1 1 0 0,1-1-1 0 0,0 1 0 0 0,17-3 2972 0 0,23 13-2065 0 0,-37-8-1093 0 0,1 0 0 0 0,-1 0 0 0 0,0 0-1 0 0,0 0 1 0 0,0 1 0 0 0,0 0 0 0 0,0 0-1 0 0,-1 0 1 0 0,1 0 0 0 0,-1 0-1 0 0,0 1 1 0 0,5 6 0 0 0,-7-7-67 0 0,0-1 1 0 0,0 0-1 0 0,0 0 1 0 0,0 1 0 0 0,-1-1-1 0 0,1 1 1 0 0,-1-1-1 0 0,1 1 1 0 0,-1-1-1 0 0,0 1 1 0 0,0-1-1 0 0,-1 1 1 0 0,1-1-1 0 0,0 0 1 0 0,-1 1-1 0 0,1-1 1 0 0,-1 1-1 0 0,0-1 1 0 0,0 0-1 0 0,0 1 1 0 0,0-1 0 0 0,0 0-1 0 0,0 0 1 0 0,-1 0-1 0 0,-2 3 1 0 0,-31 36-872 0 0,33-38 759 0 0,0-1 0 0 0,-1 0 0 0 0,1 0 0 0 0,0-1 0 0 0,-1 1-1 0 0,1 0 1 0 0,-1-1 0 0 0,1 1 0 0 0,-1-1 0 0 0,0 0 0 0 0,1 0 0 0 0,-1 0 0 0 0,0 0 0 0 0,0 0 0 0 0,0-1 0 0 0,-3 1 0 0 0,4-4-238 0 0,9-4 422 0 0,11-2 417 0 0,-11 9-382 0 0,0 0-1 0 0,0 1 0 0 0,0 0 0 0 0,0 0 1 0 0,-1 0-1 0 0,1 1 0 0 0,8 3 1 0 0,-8-3-896 0 0,0 0 0 0 0,0 0 0 0 0,1 0 0 0 0,-1-1 0 0 0,15 1 1 0 0,-20-3 403 0 0,-1 1 1 0 0,1 0-1 0 0,-1-1 1 0 0,1 1-1 0 0,-1-1 1 0 0,1 0-1 0 0,-1 1 1 0 0,1-1-1 0 0,-1 0 1 0 0,0 0-1 0 0,1 0 1 0 0,-1 0-1 0 0,0 0 0 0 0,0 0 1 0 0,0 0-1 0 0,0 0 1 0 0,0-1-1 0 0,0 1 1 0 0,0 0-1 0 0,0-1 1 0 0,0 1-1 0 0,0-1 1 0 0,-1 1-1 0 0,1-1 1 0 0,-1 1-1 0 0,1-4 1 0 0,0 4 291 0 0,6-12-2930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3:24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9 3889 0 0,'1'-8'12340'0'0,"0"23"-8167"0"0,1 26-3249 0 0,-3-27-849 0 0,0-8-46 0 0,0 0 0 0 0,1 0 0 0 0,0 0 0 0 0,0 0 0 0 0,0 0 0 0 0,2 6 0 0 0,-1-10-33 0 0,-1-1 1 0 0,1 1 0 0 0,-1-1-1 0 0,1 0 1 0 0,0 1 0 0 0,0-1-1 0 0,-1 0 1 0 0,1 1 0 0 0,0-1-1 0 0,0 0 1 0 0,0 0 0 0 0,0 0-1 0 0,0 0 1 0 0,1 0-1 0 0,-1 0 1 0 0,0 0 0 0 0,0-1-1 0 0,1 1 1 0 0,-1 0 0 0 0,1-1-1 0 0,-1 1 1 0 0,0-1 0 0 0,1 1-1 0 0,-1-1 1 0 0,1 0 0 0 0,-1 1-1 0 0,1-1 1 0 0,-1 0 0 0 0,3 0-1 0 0,33-3-2811 0 0,-30 2 647 0 0,-1 0 1 0 0,0 0 0 0 0,1 1-1 0 0,10 1 1 0 0,-21 4-551 0 0,-23 16 2545 0 0,-22 16-639 0 0,41-29 1478 0 0,0-1 1 0 0,1 1 0 0 0,-10 13-1 0 0,13-15 12 0 0,0-1 0 0 0,1 1 0 0 0,0 0 0 0 0,0 0 1 0 0,1 0-1 0 0,0 0 0 0 0,0 0 0 0 0,0 1 0 0 0,1-1 0 0 0,0 1 0 0 0,0-1 0 0 0,0 1 0 0 0,1-1 0 0 0,0 1 0 0 0,1-1 0 0 0,1 11 0 0 0,-2-15-554 0 0,0 0 0 0 0,1 0-1 0 0,-1-1 1 0 0,1 1 0 0 0,-1 0-1 0 0,1 0 1 0 0,0-1 0 0 0,-1 1-1 0 0,1 0 1 0 0,0-1 0 0 0,0 1 0 0 0,0-1-1 0 0,0 0 1 0 0,1 1 0 0 0,-1-1-1 0 0,0 0 1 0 0,1 1 0 0 0,-1-1-1 0 0,0 0 1 0 0,1 0 0 0 0,-1 0-1 0 0,1 0 1 0 0,0-1 0 0 0,2 2-1 0 0,-1-1-51 0 0,-1-1-1 0 0,1 1 0 0 0,0-1 0 0 0,0 0 0 0 0,0 0 1 0 0,-1 0-1 0 0,1 0 0 0 0,0-1 0 0 0,0 1 0 0 0,0-1 1 0 0,-1 1-1 0 0,1-1 0 0 0,0 0 0 0 0,3-2 0 0 0,-3 2-68 0 0,-1 0-1 0 0,1-1 0 0 0,0 1 0 0 0,-1-1 0 0 0,1 0 0 0 0,-1 0 0 0 0,0 0 0 0 0,1 0 1 0 0,-1 0-1 0 0,0-1 0 0 0,0 1 0 0 0,-1-1 0 0 0,3-2 0 0 0,-3 3-3 0 0,-1 1 0 0 0,1-1 1 0 0,-1 0-1 0 0,1 1 0 0 0,-1-1 0 0 0,1 1 0 0 0,-1-1 0 0 0,0 0 0 0 0,0 1 1 0 0,0-1-1 0 0,0 0 0 0 0,0 1 0 0 0,0-1 0 0 0,0 1 0 0 0,-1-1 0 0 0,1 0 1 0 0,-1 1-1 0 0,1-1 0 0 0,-1 1 0 0 0,1-1 0 0 0,-1 1 0 0 0,0-1 0 0 0,0 1 1 0 0,0-1-1 0 0,-1-1 0 0 0,-1 1-6 0 0,0-1-1 0 0,-1 1 1 0 0,1-1 0 0 0,-1 1 0 0 0,1 0 0 0 0,-1 0-1 0 0,0 1 1 0 0,1-1 0 0 0,-1 1 0 0 0,0 0 0 0 0,0 0-1 0 0,0 0 1 0 0,-7-1 0 0 0,5 1-47 0 0,0 1 0 0 0,-1-1 1 0 0,1 1-1 0 0,0 0 0 0 0,-1 1 1 0 0,1-1-1 0 0,0 1 0 0 0,-7 2 1 0 0,12-3-68 0 0,0 1 0 0 0,0-1 0 0 0,-1 1 0 0 0,1 0 1 0 0,0-1-1 0 0,0 1 0 0 0,0 0 0 0 0,0 0 0 0 0,0 0 1 0 0,0 0-1 0 0,0 0 0 0 0,1 0 0 0 0,-1 0 0 0 0,0 0 1 0 0,0 0-1 0 0,1 0 0 0 0,-1 0 0 0 0,1 1 0 0 0,-1-1 1 0 0,1 0-1 0 0,-1 0 0 0 0,1 0 0 0 0,0 1 0 0 0,0-1 1 0 0,-1 0-1 0 0,1 1 0 0 0,0 1 0 0 0,6 22-8768 0 0,-3-18 2901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3:24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57 4257 0 0,'-2'-2'692'0'0,"1"1"1"0"0,-1 0-1 0 0,0-1 1 0 0,1 1 0 0 0,-1 0-1 0 0,0 0 1 0 0,0 0-1 0 0,0 0 1 0 0,0 1-1 0 0,0-1 1 0 0,0 0-1 0 0,0 1 1 0 0,0-1-1 0 0,0 1 1 0 0,0 0-1 0 0,0 0 1 0 0,-3 0-1 0 0,4 0-386 0 0,-1 0-1 0 0,0 1 1 0 0,0-1 0 0 0,1 1-1 0 0,-1-1 1 0 0,1 1-1 0 0,-1 0 1 0 0,1 0 0 0 0,-1 0-1 0 0,1 0 1 0 0,-1 0-1 0 0,1 0 1 0 0,-1 0-1 0 0,1 0 1 0 0,0 0 0 0 0,-2 3-1 0 0,1-2-277 0 0,1 0-1 0 0,0 0 1 0 0,0 0 0 0 0,0 1-1 0 0,0-1 1 0 0,0 0-1 0 0,0 0 1 0 0,1 1-1 0 0,-1-1 1 0 0,1 0 0 0 0,-1 1-1 0 0,1-1 1 0 0,0 0-1 0 0,0 1 1 0 0,0-1-1 0 0,0 1 1 0 0,1-1 0 0 0,-1 0-1 0 0,1 1 1 0 0,-1-1-1 0 0,1 0 1 0 0,0 1-1 0 0,0-1 1 0 0,0 0 0 0 0,0 0-1 0 0,0 0 1 0 0,0 0-1 0 0,4 4 1 0 0,-5-5-31 0 0,2 0 0 0 0,-1 0-1 0 0,0 0 1 0 0,0 0 0 0 0,0 0 0 0 0,0 0 0 0 0,1 0 0 0 0,-1 0-1 0 0,0 0 1 0 0,1-1 0 0 0,-1 1 0 0 0,0-1 0 0 0,1 1 0 0 0,-1-1-1 0 0,1 1 1 0 0,-1-1 0 0 0,1 0 0 0 0,-1 0 0 0 0,1 0 0 0 0,-1 0-1 0 0,1 0 1 0 0,1 0 0 0 0,1-1 7 0 0,-1 0 0 0 0,0 0 0 0 0,1 0 0 0 0,-1 0 0 0 0,0-1 0 0 0,0 1 0 0 0,0-1 0 0 0,0 0-1 0 0,4-3 1 0 0,1-1 51 0 0,-2 0 0 0 0,1 0 0 0 0,-1-1 0 0 0,0 0 0 0 0,0 0 0 0 0,8-15 0 0 0,-13 21-41 0 0,0-1 0 0 0,0 0 1 0 0,0 1-1 0 0,-1-1 0 0 0,1 0 1 0 0,0 0-1 0 0,-1 0 1 0 0,1 0-1 0 0,-1 0 0 0 0,0 0 1 0 0,0 0-1 0 0,1 0 0 0 0,-1 0 1 0 0,0 0-1 0 0,-1 0 1 0 0,1 0-1 0 0,0 0 0 0 0,-1 0 1 0 0,1 0-1 0 0,-1 0 0 0 0,1 0 1 0 0,-1 1-1 0 0,0-1 1 0 0,-2-3-1 0 0,2 4-29 0 0,0 0 0 0 0,-1 0 1 0 0,1 0-1 0 0,-1-1 0 0 0,1 2 0 0 0,-1-1 0 0 0,0 0 1 0 0,1 0-1 0 0,-1 0 0 0 0,0 1 0 0 0,0-1 0 0 0,0 1 1 0 0,1-1-1 0 0,-1 1 0 0 0,0 0 0 0 0,0 0 0 0 0,0 0 1 0 0,0 0-1 0 0,1 0 0 0 0,-1 0 0 0 0,0 0 1 0 0,0 1-1 0 0,0-1 0 0 0,0 1 0 0 0,1-1 0 0 0,-4 2 1 0 0,0 1-48 0 0,0-1 0 0 0,1 0 1 0 0,-1 1-1 0 0,1 0 1 0 0,0 0-1 0 0,0 0 1 0 0,0 1-1 0 0,0 0 1 0 0,0-1-1 0 0,1 1 0 0 0,0 0 1 0 0,-1 1-1 0 0,2-1 1 0 0,-1 0-1 0 0,0 1 1 0 0,1 0-1 0 0,0 0 1 0 0,0 0-1 0 0,-1 5 0 0 0,-1 2 9 0 0,1 0-1 0 0,0 1 1 0 0,1 0-1 0 0,1-1 1 0 0,0 1-1 0 0,1 23 1 0 0,0-17 111 0 0,-1-17-79 0 0,1 0 0 0 0,0 0 1 0 0,0 0-1 0 0,0 1 0 0 0,0-1 1 0 0,0 0-1 0 0,0 0 0 0 0,1 0 0 0 0,-1 0 1 0 0,1 2-1 0 0,0-3 21 0 0,0 0 1 0 0,-1 0-1 0 0,1 0 1 0 0,0-1-1 0 0,0 1 1 0 0,0 0-1 0 0,0-1 0 0 0,0 1 1 0 0,0-1-1 0 0,-1 1 1 0 0,1-1-1 0 0,1 1 1 0 0,-1-1-1 0 0,0 0 0 0 0,0 1 1 0 0,0-1-1 0 0,0 0 1 0 0,0 0-1 0 0,0 0 1 0 0,0 0-1 0 0,0 0 0 0 0,0 0 1 0 0,0 0-1 0 0,0 0 1 0 0,2 0-1 0 0,11-2-63 0 0,0 0 0 0 0,0 0 0 0 0,0-2 0 0 0,18-5 0 0 0,-3-3-3774 0 0,-6-2-5082 0 0,-15 8 3624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3:25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 9962 0 0,'-22'87'11593'0'0,"7"1"-11726"0"0,3-15-10044 0 0,10-67 4923 0 0,4-1 1632 0 0</inkml:trace>
  <inkml:trace contextRef="#ctx0" brushRef="#br0" timeOffset="1">4 274 7370 0 0,'-1'7'1074'0'0,"0"1"0"0"0,0 0 0 0 0,1-1 0 0 0,0 1 0 0 0,0 0 0 0 0,1 0 0 0 0,0-1 0 0 0,0 1 0 0 0,3 8 0 0 0,-3-14-1001 0 0,0 1 0 0 0,0-1 0 0 0,1 0 0 0 0,-1 1 0 0 0,1-1 0 0 0,-1 0 0 0 0,1 0 0 0 0,0 0 1 0 0,0 0-1 0 0,0 0 0 0 0,0 0 0 0 0,0-1 0 0 0,0 1 0 0 0,1-1 0 0 0,-1 1 0 0 0,0-1 0 0 0,1 0 0 0 0,-1 0 0 0 0,1 0 0 0 0,-1 0 0 0 0,1 0 0 0 0,0-1 0 0 0,-1 1 0 0 0,1-1 0 0 0,0 0 0 0 0,-1 0 0 0 0,1 0 1 0 0,0 0-1 0 0,3 0 0 0 0,-1-1-386 0 0,0 1 0 0 0,0-1 0 0 0,0 0 0 0 0,0 0-1 0 0,0 0 1 0 0,0 0 0 0 0,5-3 0 0 0,-5 1-755 0 0,0 0-1 0 0,0 0 0 0 0,0 0 0 0 0,0-1 0 0 0,-1 0 1 0 0,0 0-1 0 0,1 0 0 0 0,-2 0 0 0 0,8-9 1 0 0,2-6-3441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3:25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9938 0 0,'4'-5'7089'0'0,"-3"6"-6967"0"0,18-2 2063 0 0,21 3-1093 0 0,-34-2-970 0 0,0 1 0 0 0,0 0-1 0 0,0 0 1 0 0,-1 0 0 0 0,1 1 0 0 0,0 0 0 0 0,-1 0 0 0 0,1 1 0 0 0,-1-1 0 0 0,1 1 0 0 0,7 6 0 0 0,-10-7-86 0 0,-1 0 1 0 0,0 1 0 0 0,0-1-1 0 0,0 1 1 0 0,0-1-1 0 0,0 1 1 0 0,-1 0 0 0 0,1 0-1 0 0,-1 0 1 0 0,1 0 0 0 0,-1 0-1 0 0,0 0 1 0 0,0 0-1 0 0,-1 0 1 0 0,1 0 0 0 0,-1 1-1 0 0,1-1 1 0 0,-1 0-1 0 0,0 0 1 0 0,0 0 0 0 0,-1 1-1 0 0,1-1 1 0 0,-1 4 0 0 0,0-3-37 0 0,0 1 0 0 0,-1 0 0 0 0,1 0 0 0 0,-1-1 1 0 0,0 1-1 0 0,0-1 0 0 0,0 1 0 0 0,-1-1 1 0 0,0 0-1 0 0,1 0 0 0 0,-1 0 0 0 0,-1 0 0 0 0,1-1 1 0 0,-1 1-1 0 0,1-1 0 0 0,-8 5 0 0 0,-7 8-518 0 0,17-15 487 0 0,0-1 1 0 0,0 1-1 0 0,0 0 1 0 0,0 0 0 0 0,0 0-1 0 0,0 0 1 0 0,0 0-1 0 0,0 0 1 0 0,0 0 0 0 0,1 0-1 0 0,-1 0 1 0 0,0 1-1 0 0,1-1 1 0 0,-1 0-1 0 0,1 0 1 0 0,-1 1 0 0 0,1-1-1 0 0,-1 0 1 0 0,1 1-1 0 0,0-1 1 0 0,0 0-1 0 0,0 1 1 0 0,0-1 0 0 0,0 1-1 0 0,0-1 1 0 0,0 0-1 0 0,0 1 1 0 0,1-1-1 0 0,-1 0 1 0 0,1 2 0 0 0,0-1 16 0 0,0-1 1 0 0,1 0 0 0 0,-1 0 0 0 0,0 0 0 0 0,1 0-1 0 0,-1 0 1 0 0,0 0 0 0 0,1 0 0 0 0,-1-1-1 0 0,1 1 1 0 0,0 0 0 0 0,-1-1 0 0 0,1 1 0 0 0,-1-1-1 0 0,1 0 1 0 0,0 1 0 0 0,-1-1 0 0 0,1 0 0 0 0,0 0-1 0 0,-1 0 1 0 0,1 0 0 0 0,0 0 0 0 0,2-1-1 0 0,35-8-2562 0 0,-37 8 2091 0 0,-1 1-1 0 0,1-1 0 0 0,0 1 1 0 0,-1-1-1 0 0,1 0 1 0 0,-1 0-1 0 0,1 0 0 0 0,-1 1 1 0 0,0-1-1 0 0,1 0 0 0 0,-1-1 1 0 0,0 1-1 0 0,0 0 0 0 0,1 0 1 0 0,-1-1-1 0 0,0 1 0 0 0,0 0 1 0 0,0-1-1 0 0,-1 1 1 0 0,1-1-1 0 0,1-2 0 0 0,-2-10-1990 0 0,5 2-956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3:26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7122 0 0,'4'-10'10639'0'0,"-4"10"-10397"0"0,0 0-1 0 0,0 0 1 0 0,1 0 0 0 0,-1 0 0 0 0,0 0 0 0 0,1 0-1 0 0,-1 0 1 0 0,28 2 2853 0 0,-18 0-3123 0 0,-1 0 0 0 0,1 1 0 0 0,17 8 0 0 0,-26-11 30 0 0,1 1-1 0 0,-1 0 1 0 0,0-1 0 0 0,1 1-1 0 0,-1 0 1 0 0,0 0 0 0 0,0 0-1 0 0,0 0 1 0 0,1 0-1 0 0,-1 0 1 0 0,0 1 0 0 0,-1-1-1 0 0,1 0 1 0 0,0 0 0 0 0,0 1-1 0 0,0-1 1 0 0,-1 1-1 0 0,1-1 1 0 0,-1 1 0 0 0,1-1-1 0 0,-1 1 1 0 0,0-1 0 0 0,1 1-1 0 0,-1-1 1 0 0,0 1 0 0 0,0-1-1 0 0,0 1 1 0 0,0-1-1 0 0,0 1 1 0 0,-1-1 0 0 0,1 1-1 0 0,0-1 1 0 0,-1 1 0 0 0,1-1-1 0 0,-1 1 1 0 0,1-1-1 0 0,-1 1 1 0 0,0-1 0 0 0,1 0-1 0 0,-1 1 1 0 0,0-1 0 0 0,0 0-1 0 0,0 0 1 0 0,0 0-1 0 0,-2 2 1 0 0,-6 6-318 0 0,-1 0 0 0 0,0 0-1 0 0,0-1 1 0 0,-15 9 0 0 0,14-9 90 0 0,10-8 223 0 0,1 1 0 0 0,-1-1 0 0 0,0 0 0 0 0,1 0 0 0 0,-1 1 0 0 0,1-1 0 0 0,-1 0 0 0 0,1 1 0 0 0,-1-1 0 0 0,1 1 0 0 0,-1-1 0 0 0,1 1 0 0 0,0-1 0 0 0,-1 1 0 0 0,1-1 0 0 0,0 1 0 0 0,-1-1 0 0 0,1 1 0 0 0,0-1 0 0 0,0 1 0 0 0,-1 0 0 0 0,1-1 0 0 0,0 1 0 0 0,0 0 0 0 0,0-1 0 0 0,0 1 0 0 0,0-1 0 0 0,0 1 0 0 0,0 0 0 0 0,0-1 0 0 0,0 1 1 0 0,0 0-1 0 0,0-1 0 0 0,1 2 0 0 0,0-1-10 0 0,0 0 1 0 0,0 0-1 0 0,0 1 1 0 0,1-1-1 0 0,-1 0 1 0 0,0 0-1 0 0,1-1 1 0 0,-1 1 0 0 0,1 0-1 0 0,-1 0 1 0 0,1-1-1 0 0,2 2 1 0 0,50 9-202 0 0,-30-9-505 0 0,-18-3 312 0 0,-1 1 0 0 0,0 0 0 0 0,1 1 0 0 0,-1-1 0 0 0,0 1 0 0 0,1 0 0 0 0,-1 0 0 0 0,0 1 0 0 0,0-1 0 0 0,0 1 0 0 0,10 5 0 0 0,-25 7-9077 0 0,-10-1 11041 0 0,19-12-1725 0 0,-7 3 1528 0 0,0 0 1 0 0,-1-1-1 0 0,1 0 0 0 0,-1 0 1 0 0,1-1-1 0 0,-1 0 0 0 0,0 0 0 0 0,-10 0 1 0 0,-4 1-971 0 0,23-3-377 0 0,0 0-1 0 0,0 0 0 0 0,0 0 0 0 0,0 0 0 0 0,0 0 0 0 0,1 0 0 0 0,-1 0 0 0 0,0 0 0 0 0,0 1 0 0 0,0-1 0 0 0,0 0 0 0 0,0 0 0 0 0,0 0 0 0 0,0 0 0 0 0,0 0 0 0 0,0 0 0 0 0,0 0 0 0 0,0 0 0 0 0,0 0 0 0 0,0 0 0 0 0,0 1 0 0 0,0-1 0 0 0,0 0 0 0 0,0 0 0 0 0,0 0 0 0 0,0 0 0 0 0,-1 0 0 0 0,1 0 0 0 0,0 0 0 0 0,0 0 0 0 0,0 0 0 0 0,0 0 0 0 0,0 0 0 0 0,0 0 0 0 0,0 1 0 0 0,0-1 0 0 0,0 0 0 0 0,0 0 0 0 0,0 0 0 0 0,0 0 0 0 0,0 0 0 0 0,0 0 0 0 0,0 0 0 0 0,-1 0 1 0 0,1 0-1 0 0,0 0 0 0 0,0 0 0 0 0,0 0 0 0 0,0 0 0 0 0,0 0 0 0 0,0 0 0 0 0,14 5 333 0 0,21 1 127 0 0,18-11 355 0 0,-30 2-2071 0 0,-1 2-4419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7:59:04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7506 0 0,'2'19'7061'0'0,"1"2"-5039"0"0,3 20-1355 0 0,-6 15-257 0 0,0-30-222 0 0,4 42 1 0 0,-3-60-780 0 0,1 0 0 0 0,0 0 0 0 0,0 0 0 0 0,1 0 0 0 0,4 9-1 0 0,0-7-4638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3:26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10594 0 0,'2'2'788'0'0,"0"-1"0"0"0,0 0 0 0 0,-1 1-1 0 0,1-1 1 0 0,0 0 0 0 0,0 0 0 0 0,0 0-1 0 0,0 0 1 0 0,0-1 0 0 0,0 1 0 0 0,0 0 0 0 0,0-1-1 0 0,1 0 1 0 0,-1 1 0 0 0,3-1 0 0 0,38-4 3106 0 0,-37 3-4060 0 0,0 0 0 0 0,1 0 0 0 0,-1 0 0 0 0,0 1 0 0 0,1 0 0 0 0,9 2 0 0 0,-14-2 186 0 0,0 1-1 0 0,-1 0 1 0 0,1-1-1 0 0,0 1 1 0 0,0 0 0 0 0,0 0-1 0 0,-1 0 1 0 0,1 1-1 0 0,-1-1 1 0 0,1 0 0 0 0,-1 0-1 0 0,1 1 1 0 0,-1-1-1 0 0,1 1 1 0 0,-1 0-1 0 0,0-1 1 0 0,0 1 0 0 0,0 0-1 0 0,0-1 1 0 0,0 1-1 0 0,-1 0 1 0 0,1 0 0 0 0,0 0-1 0 0,-1 0 1 0 0,1 2-1 0 0,4 36-2018 0 0,-6-27-1962 0 0,-1-1-4223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3:27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6409 0 0,'-3'1'774'0'0,"1"0"-1"0"0,0 0 0 0 0,0 1 0 0 0,0-1 1 0 0,1 1-1 0 0,-1 0 0 0 0,0-1 1 0 0,0 1-1 0 0,1 0 0 0 0,-1 0 0 0 0,1 0 1 0 0,-2 3-1 0 0,1-1-256 0 0,0 0-1 0 0,1 0 1 0 0,-1 1-1 0 0,1-1 1 0 0,0 0 0 0 0,0 7-1 0 0,0 4-489 0 0,0 0 0 0 0,2 0 0 0 0,2 16 0 0 0,-2-21 371 0 0,1 14-333 0 0,11 83-25 0 0,-11-97-2 0 0,1 0 0 0 0,0-1 0 0 0,0 1 0 0 0,1 0 0 0 0,0-1 0 0 0,0 0 0 0 0,1 0 0 0 0,7 10 0 0 0,-11-17 3 0 0,0-1 1 0 0,1 1-1 0 0,-1-1 0 0 0,0 1 0 0 0,1-1 0 0 0,-1 0 1 0 0,1 1-1 0 0,-1-1 0 0 0,1 0 0 0 0,-1 0 0 0 0,1 0 1 0 0,0 0-1 0 0,-1 0 0 0 0,1 0 0 0 0,0-1 0 0 0,0 1 1 0 0,0-1-1 0 0,0 1 0 0 0,0-1 0 0 0,0 0 0 0 0,0 1 1 0 0,2-1-1 0 0,-1-1 5 0 0,-1 0 0 0 0,1 1 0 0 0,-1-1 1 0 0,1 0-1 0 0,-1 0 0 0 0,1-1 0 0 0,-1 1 0 0 0,0 0 1 0 0,0-1-1 0 0,0 1 0 0 0,0-1 0 0 0,0 0 1 0 0,0 0-1 0 0,3-3 0 0 0,0-2 31 0 0,0 0 0 0 0,-1 0 0 0 0,1 0 0 0 0,-1-1 0 0 0,0 0 0 0 0,-1 1 0 0 0,0-1 0 0 0,0-1 0 0 0,1-10 0 0 0,-3 14 30 0 0,-1 0-1 0 0,0 0 1 0 0,0 0-1 0 0,0 0 1 0 0,-1 0-1 0 0,1 0 1 0 0,-3-7-1 0 0,1 6-701 0 0,0 1 0 0 0,0-1 0 0 0,0 1 0 0 0,-1 0 0 0 0,0 0 0 0 0,0 0 0 0 0,0 0 0 0 0,0 1 0 0 0,-1-1 0 0 0,-6-5 0 0 0,7 7 218 0 0,1 1-1 0 0,-1 0 1 0 0,0 0 0 0 0,1 0 0 0 0,-1 0 0 0 0,0 0 0 0 0,0 1-1 0 0,0-1 1 0 0,-1 1 0 0 0,1 0 0 0 0,0 0 0 0 0,0 0 0 0 0,-1 0-1 0 0,1 1 1 0 0,-1-1 0 0 0,1 1 0 0 0,-1 0 0 0 0,1 0 0 0 0,0 0 0 0 0,-1 0-1 0 0,1 1 1 0 0,-1-1 0 0 0,1 1 0 0 0,0 0 0 0 0,-1 0 0 0 0,1 0-1 0 0,0 1 1 0 0,0-1 0 0 0,0 1 0 0 0,0 0 0 0 0,0-1 0 0 0,-3 4-1 0 0,2-2 456 0 0,1 0 0 0 0,0 0 0 0 0,0 0 0 0 0,0 0 0 0 0,0 0 0 0 0,1 1 0 0 0,-1-1 0 0 0,1 1 0 0 0,0 0 0 0 0,-3 7 0 0 0,4-10 238 0 0,1 0 1 0 0,0 0 0 0 0,-1 1-1 0 0,1-1 1 0 0,0 0-1 0 0,0 1 1 0 0,-1-1 0 0 0,1 1-1 0 0,0-1 1 0 0,0 0 0 0 0,1 1-1 0 0,-1-1 1 0 0,0 0 0 0 0,0 1-1 0 0,1-1 1 0 0,-1 0-1 0 0,1 1 1 0 0,-1-1 0 0 0,1 0-1 0 0,-1 0 1 0 0,1 1 0 0 0,0-1-1 0 0,0 0 1 0 0,-1 0-1 0 0,1 0 1 0 0,0 0 0 0 0,0 0-1 0 0,0 0 1 0 0,0 0 0 0 0,0 0-1 0 0,1-1 1 0 0,-1 1 0 0 0,0 0-1 0 0,0-1 1 0 0,2 2-1 0 0,7 2-35 0 0,0-1-1 0 0,0 0 0 0 0,0-1 1 0 0,1 0-1 0 0,-1 0 1 0 0,1-1-1 0 0,-1 0 0 0 0,1-1 1 0 0,11-1-1 0 0,18-5-3546 0 0,-5-3-4396 0 0,-18 3 1709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3:27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10698 0 0,'-4'9'2752'0'0,"0"-1"0"0"0,0 1 0 0 0,-4 17 0 0 0,-3 33-22 0 0,7 58-2959 0 0,5-113 106 0 0,2 45-1140 0 0,4-26-2019 0 0,6-5-4032 0 0,-7-15 3431 0 0,0-2-1442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3:27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12851 0 0,'-1'1'1095'0'0,"1"0"-913"0"0,0-1 1 0 0,0 0-1 0 0,0 0 1 0 0,0 0-1 0 0,-1 1 1 0 0,1-1-1 0 0,0 0 1 0 0,0 0-1 0 0,0 1 1 0 0,0-1-1 0 0,0 0 1 0 0,0 0-1 0 0,0 1 0 0 0,0-1 1 0 0,0 0-1 0 0,0 1 1 0 0,0-1-1 0 0,0 0 1 0 0,0 0-1 0 0,0 1 1 0 0,0-1-1 0 0,0 0 1 0 0,0 0-1 0 0,1 1 1 0 0,-1-1-1 0 0,0 0 1 0 0,0 0-1 0 0,0 1 366 0 0,1-1-366 0 0,11 8 1843 0 0,14 0-1358 0 0,-7-4-402 0 0,-15-3-254 0 0,0 1 0 0 0,1-1 0 0 0,-1 0 0 0 0,1 0 0 0 0,-1-1 0 0 0,1 1 1 0 0,-1-1-1 0 0,1 0 0 0 0,-1 0 0 0 0,1 0 0 0 0,0-1 0 0 0,-1 0 1 0 0,1 0-1 0 0,4-1 0 0 0,-51 9-897 0 0,35-4 811 0 0,0 0-1 0 0,0 1 0 0 0,1-1 1 0 0,0 1-1 0 0,0 1 0 0 0,0-1 1 0 0,0 1-1 0 0,0 0 1 0 0,1 0-1 0 0,0 1 0 0 0,0 0 1 0 0,1-1-1 0 0,0 2 0 0 0,-6 8 1 0 0,8-10 80 0 0,0-1 0 0 0,0 1 0 0 0,0 0 0 0 0,0 0 0 0 0,1 0 0 0 0,-1 0 1 0 0,1 0-1 0 0,1 0 0 0 0,-1 0 0 0 0,1 0 0 0 0,0 0 0 0 0,0 1 0 0 0,0-1 1 0 0,1 0-1 0 0,0 0 0 0 0,0 0 0 0 0,0 0 0 0 0,0 0 0 0 0,1 0 1 0 0,0 0-1 0 0,5 8 0 0 0,-4-9 10 0 0,0 0 0 0 0,1 0 0 0 0,-1-1 1 0 0,1 0-1 0 0,0 1 0 0 0,0-2 0 0 0,0 1 1 0 0,0 0-1 0 0,1-1 0 0 0,-1 0 0 0 0,1 0 1 0 0,0 0-1 0 0,-1 0 0 0 0,1-1 0 0 0,0 0 0 0 0,0 0 1 0 0,0 0-1 0 0,0 0 0 0 0,0-1 0 0 0,0 0 1 0 0,9-1-1 0 0,-8 1-277 0 0,0-1 0 0 0,0 0 0 0 0,0 0 0 0 0,0 0 0 0 0,0-1 0 0 0,0 0 1 0 0,-1 0-1 0 0,8-4 0 0 0,-10 4-293 0 0,0 0-1 0 0,0 0 1 0 0,0 0 0 0 0,0 0 0 0 0,-1-1-1 0 0,1 1 1 0 0,-1-1 0 0 0,0 1 0 0 0,1-1 0 0 0,-1 0-1 0 0,0 0 1 0 0,-1 0 0 0 0,1 0 0 0 0,2-5 0 0 0,-4 7 235 0 0,1 0 1 0 0,-1-1 0 0 0,0 1 0 0 0,1-1-1 0 0,-1 0 1 0 0,0 1 0 0 0,0-1 0 0 0,0 1-1 0 0,0-1 1 0 0,0 1 0 0 0,0-1 0 0 0,-1-2-1 0 0,0 2 177 0 0,0 0 0 0 0,0 0 0 0 0,0 0-1 0 0,0 0 1 0 0,0 0 0 0 0,-1 0-1 0 0,1 1 1 0 0,0-1 0 0 0,-1 0 0 0 0,1 1-1 0 0,-1-1 1 0 0,0 1 0 0 0,-2-2 0 0 0,-9-5-2377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3:28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1 5041 0 0,'-14'2'1915'0'0,"3"7"5506"0"0,13-1-1581 0 0,14-2-4688 0 0,-2-4-1132 0 0,1 1 0 0 0,25 7 1 0 0,-18-1-3227 0 0,-1 2-4697 0 0,-17-8 4733 0 0</inkml:trace>
  <inkml:trace contextRef="#ctx0" brushRef="#br0" timeOffset="1">1 272 11402 0 0,'0'0'381'0'0,"0"1"-1"0"0,0-1 0 0 0,0 1 1 0 0,0-1-1 0 0,0 1 0 0 0,0-1 1 0 0,0 1-1 0 0,0-1 0 0 0,0 1 1 0 0,4 5 5324 0 0,-3-5-5325 0 0,15 6 3219 0 0,29-2-4427 0 0,-29-4 1591 0 0,12 3-960 0 0,37 3-3048 0 0,-21-8-8997 0 0,-30 0 6126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3:28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0 6833 0 0,'-9'2'7111'0'0,"-1"9"-3751"0"0,-4 15-780 0 0,13-25-2273 0 0,-4 10-57 0 0,1 0 0 0 0,1 0 0 0 0,-1 1-1 0 0,2-1 1 0 0,0 1 0 0 0,0-1 0 0 0,1 1 0 0 0,0 0 0 0 0,1-1-1 0 0,0 1 1 0 0,4 21 0 0 0,-2-18-280 0 0,2 0-1 0 0,-1 0 0 0 0,2-1 1 0 0,0 1-1 0 0,1-1 1 0 0,0 0-1 0 0,1-1 1 0 0,15 23-1 0 0,-19-32-195 0 0,0 0 0 0 0,0 0-1 0 0,1 0 1 0 0,0 0-1 0 0,-1-1 1 0 0,1 0 0 0 0,1 0-1 0 0,-1 0 1 0 0,0 0 0 0 0,1-1-1 0 0,5 3 1 0 0,-7-4-490 0 0,0 0 0 0 0,-1 0 0 0 0,1-1 0 0 0,0 1 0 0 0,-1-1-1 0 0,1 0 1 0 0,0 0 0 0 0,0 0 0 0 0,0 0 0 0 0,-1 0 0 0 0,1 0 0 0 0,0-1 0 0 0,-1 0 0 0 0,5-1 0 0 0,9-5-5364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3:29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27 6961 0 0,'0'0'288'0'0,"0"-1"0"0"0,0 1 0 0 0,0 0 0 0 0,-3-4 3167 0 0,3 3-3167 0 0,-1 1 0 0 0,1 0 0 0 0,0 0 0 0 0,-1 0 0 0 0,1-1 0 0 0,-1 1 0 0 0,1 0 0 0 0,0 0 0 0 0,-1 0 0 0 0,1 0 0 0 0,-1 0 0 0 0,1 0 0 0 0,0 0-1 0 0,-1 0 1 0 0,1 0 0 0 0,-1 0 0 0 0,0 0 0 0 0,-6 12 3534 0 0,2 24-2488 0 0,6-24-1243 0 0,0 0-1 0 0,0 0 0 0 0,2 0 1 0 0,-1 0-1 0 0,2 0 0 0 0,-1-1 1 0 0,2 0-1 0 0,10 22 1 0 0,-11-26-90 0 0,0 1 1 0 0,1-1 0 0 0,0 0 0 0 0,0 0-1 0 0,0-1 1 0 0,1 0 0 0 0,0 0-1 0 0,0 0 1 0 0,1 0 0 0 0,-1-1 0 0 0,1 0-1 0 0,1-1 1 0 0,11 7 0 0 0,-17-10 7 0 0,0-1-1 0 0,1 1 1 0 0,-1 0 0 0 0,0-1-1 0 0,0 1 1 0 0,1-1 0 0 0,-1 0-1 0 0,0 1 1 0 0,1-1 0 0 0,-1 0-1 0 0,0-1 1 0 0,1 1 0 0 0,-1 0 0 0 0,0-1-1 0 0,1 1 1 0 0,-1-1 0 0 0,0 0-1 0 0,0 0 1 0 0,1 0 0 0 0,1-1-1 0 0,0-1 20 0 0,-1 1 0 0 0,0-1 0 0 0,0 0 0 0 0,0 0 0 0 0,0 0 0 0 0,-1 0 0 0 0,0 0 0 0 0,1-1 0 0 0,-1 1 0 0 0,0-1-1 0 0,1-3 1 0 0,1-2-35 0 0,-1 0 1 0 0,0 0-1 0 0,0 0 0 0 0,-1-1 0 0 0,0 1 0 0 0,-1-1 0 0 0,0 1 0 0 0,-1-1 0 0 0,0-13 0 0 0,-2 15-317 0 0,1 0 0 0 0,-1 1-1 0 0,-1-1 1 0 0,0 1 0 0 0,0 0 0 0 0,0 0-1 0 0,-1 0 1 0 0,0 0 0 0 0,0 0 0 0 0,-1 1-1 0 0,-8-10 1 0 0,10 12-235 0 0,-1 1 0 0 0,1 0 0 0 0,0 0 0 0 0,-1 0 0 0 0,0 0-1 0 0,0 0 1 0 0,0 1 0 0 0,0-1 0 0 0,0 1 0 0 0,0 0 0 0 0,-1 1 0 0 0,1-1-1 0 0,-1 1 1 0 0,1-1 0 0 0,-1 2 0 0 0,0-1 0 0 0,1 0 0 0 0,-1 1 0 0 0,0 0-1 0 0,-7 0 1 0 0,10 1 457 0 0,0-1-1 0 0,-1 1 1 0 0,1-1-1 0 0,0 1 1 0 0,0 0-1 0 0,0 0 1 0 0,0 0-1 0 0,1 0 1 0 0,-1 0-1 0 0,0 0 1 0 0,0 0-1 0 0,1 1 1 0 0,-1-1-1 0 0,0 1 0 0 0,-1 2 1 0 0,1-2 269 0 0,1 1 0 0 0,-1-1 1 0 0,1 0-1 0 0,0 0 0 0 0,0 1 0 0 0,0-1 0 0 0,1 0 1 0 0,-1 1-1 0 0,1-1 0 0 0,-1 1 0 0 0,1-1 1 0 0,-1 4-1 0 0,1-3 288 0 0,0-1 1 0 0,1 1-1 0 0,-1-1 1 0 0,0 1-1 0 0,1 0 1 0 0,-1-1-1 0 0,1 1 0 0 0,0-1 1 0 0,0 1-1 0 0,0-1 1 0 0,0 0-1 0 0,0 1 1 0 0,1-1-1 0 0,-1 0 1 0 0,1 0-1 0 0,-1 0 0 0 0,1 0 1 0 0,0 0-1 0 0,0 0 1 0 0,0 0-1 0 0,0-1 1 0 0,0 1-1 0 0,0-1 1 0 0,0 1-1 0 0,1-1 1 0 0,3 2-1 0 0,10 1 332 0 0,0 0 1 0 0,0-1-1 0 0,16 1 0 0 0,27 4-815 0 0,-52-6-571 0 0,0 0-1 0 0,0 0 1 0 0,0 0 0 0 0,0 1 0 0 0,11 6-1 0 0,-18-8 452 0 0,5 2-2900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3:29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10546 0 0,'0'2'470'0'0,"0"1"-1"0"0,0 0 0 0 0,0 0 0 0 0,0-1 1 0 0,0 1-1 0 0,0 0 0 0 0,1 0 0 0 0,-1-1 1 0 0,1 1-1 0 0,0 0 0 0 0,0-1 1 0 0,0 1-1 0 0,0-1 0 0 0,0 1 0 0 0,1-1 1 0 0,-1 0-1 0 0,1 1 0 0 0,-1-1 1 0 0,3 2-1 0 0,0-1-231 0 0,-1 0 1 0 0,1 0-1 0 0,0 0 1 0 0,0 0-1 0 0,1-1 1 0 0,-1 0-1 0 0,0 0 1 0 0,1 0-1 0 0,-1 0 1 0 0,6 0-1 0 0,7 2-218 0 0,-1-2 0 0 0,1 0 0 0 0,0-1-1 0 0,0 0 1 0 0,18-3 0 0 0,-33 2-15 0 0,-1 0-1 0 0,1-1 0 0 0,-1 1 1 0 0,0 0-1 0 0,1 0 1 0 0,-1 0-1 0 0,1 0 0 0 0,-1 0 1 0 0,1 0-1 0 0,-1 0 1 0 0,0 1-1 0 0,1-1 0 0 0,-1 1 1 0 0,0-1-1 0 0,1 1 1 0 0,-1-1-1 0 0,0 1 1 0 0,1 0-1 0 0,-1-1 0 0 0,0 1 1 0 0,0 0-1 0 0,0 0 1 0 0,0 0-1 0 0,0 0 0 0 0,2 2 1 0 0,-2 0 1 0 0,0 0 1 0 0,-1 1 0 0 0,1-1-1 0 0,-1 0 1 0 0,1 0 0 0 0,-1 1-1 0 0,0-1 1 0 0,0 0 0 0 0,-1 5-1 0 0,0 5-4 0 0,1 0-423 0 0,-1 37-212 0 0,6-26-2533 0 0,5-5-4270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3:30.1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10 10530 0 0,'-1'-3'10968'0'0,"16"0"-8447"0"0,23-1-2690 0 0,-23 5 229 0 0,0 0-1 0 0,0 1 1 0 0,19 5-1 0 0,0 1-3209 0 0,-13-2-2087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3:30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9850 0 0,'0'2'233'0'0,"0"0"0"0"0,0 0-1 0 0,1-1 1 0 0,-1 1 0 0 0,0 0 0 0 0,1 0 0 0 0,-1-1-1 0 0,1 1 1 0 0,0 0 0 0 0,-1 0 0 0 0,1-1 0 0 0,0 1-1 0 0,0-1 1 0 0,0 1 0 0 0,0-1 0 0 0,1 1-1 0 0,-1-1 1 0 0,0 0 0 0 0,0 1 0 0 0,1-1 0 0 0,-1 0-1 0 0,1 0 1 0 0,-1 0 0 0 0,1 0 0 0 0,0 0 0 0 0,-1-1-1 0 0,1 1 1 0 0,0 0 0 0 0,-1-1 0 0 0,1 1 0 0 0,0-1-1 0 0,2 1 1 0 0,8 0 31 0 0,0 1 1 0 0,0-2-1 0 0,-1 1 0 0 0,15-3 0 0 0,6 1 1029 0 0,-31 2-1211 0 0,-1-1 0 0 0,1 0 1 0 0,0 1-1 0 0,0-1 0 0 0,-1 0 1 0 0,1 1-1 0 0,0-1 1 0 0,-1 1-1 0 0,1-1 0 0 0,-1 1 1 0 0,1-1-1 0 0,-1 1 0 0 0,1 0 1 0 0,-1-1-1 0 0,1 1 1 0 0,-1 0-1 0 0,1-1 0 0 0,-1 1 1 0 0,0 0-1 0 0,1-1 0 0 0,-1 1 1 0 0,0 0-1 0 0,0 0 1 0 0,1-1-1 0 0,-1 1 0 0 0,0 0 1 0 0,0 0-1 0 0,0 0 0 0 0,2 32 527 0 0,-1-15-502 0 0,0-14-101 0 0,0-1-1 0 0,0 1 1 0 0,0 0-1 0 0,1-1 1 0 0,-1 1-1 0 0,1-1 1 0 0,0 0-1 0 0,0 0 1 0 0,0 1-1 0 0,1-1 1 0 0,-1 0-1 0 0,1-1 0 0 0,-1 1 1 0 0,1 0-1 0 0,0-1 1 0 0,0 0-1 0 0,0 1 1 0 0,0-1-1 0 0,1 0 1 0 0,5 2-1 0 0,-6-3-3 0 0,-1 0 0 0 0,0 0 0 0 0,1-1 0 0 0,-1 1 0 0 0,1-1 0 0 0,-1 1-1 0 0,0-1 1 0 0,1 0 0 0 0,-1 0 0 0 0,1 0 0 0 0,-1 0 0 0 0,1-1 0 0 0,-1 1 0 0 0,1-1-1 0 0,-1 1 1 0 0,0-1 0 0 0,1 0 0 0 0,-1 0 0 0 0,0 0 0 0 0,0 0 0 0 0,0 0 0 0 0,0 0-1 0 0,1-1 1 0 0,-2 1 0 0 0,1-1 0 0 0,0 0 0 0 0,0 1 0 0 0,0-1 0 0 0,-1 0 0 0 0,1 0-1 0 0,-1 0 1 0 0,0 0 0 0 0,2-2 0 0 0,-2 0-41 0 0,0 1 0 0 0,1 0-1 0 0,-1-1 1 0 0,-1 1 0 0 0,1-1 0 0 0,-1 1 0 0 0,1-1-1 0 0,-1 1 1 0 0,0-1 0 0 0,0 1 0 0 0,0-1 0 0 0,-1 1-1 0 0,1-1 1 0 0,-1 1 0 0 0,0-1 0 0 0,0 1 0 0 0,0 0-1 0 0,0-1 1 0 0,-1 1 0 0 0,1 0 0 0 0,-1 0 0 0 0,0 0-1 0 0,0 0 1 0 0,0 0 0 0 0,0 1 0 0 0,-6-6 0 0 0,5 4-25 0 0,-1 0 0 0 0,0 0 0 0 0,0 0 1 0 0,0 1-1 0 0,0 0 0 0 0,-1-1 1 0 0,0 2-1 0 0,1-1 0 0 0,-1 0 0 0 0,0 1 1 0 0,0 0-1 0 0,-1 0 0 0 0,1 0 0 0 0,0 1 1 0 0,-1 0-1 0 0,-9-1 0 0 0,13 3 57 0 0,-1-1 0 0 0,0 1 0 0 0,1 0 1 0 0,-1 1-1 0 0,1-1 0 0 0,-1 0 0 0 0,1 1 0 0 0,-1-1 0 0 0,1 1 0 0 0,0 0 0 0 0,0 0 0 0 0,0 0 0 0 0,0 0 0 0 0,0 0 1 0 0,0 0-1 0 0,1 0 0 0 0,-1 1 0 0 0,1-1 0 0 0,-1 0 0 0 0,1 1 0 0 0,0 0 0 0 0,-2 4 0 0 0,-3 10-21 0 0,1-1-1 0 0,-5 23 1 0 0,10-37 27 0 0,-6 19 23 0 0,3-12 9 0 0,1-1 1 0 0,1 0 0 0 0,-1 1-1 0 0,0 8 1 0 0,3-16-7 0 0,-1 0 0 0 0,1-1 1 0 0,-1 1-1 0 0,1 0 0 0 0,0-1 1 0 0,-1 1-1 0 0,1-1 0 0 0,0 1 1 0 0,-1-1-1 0 0,1 1 0 0 0,0-1 1 0 0,0 1-1 0 0,-1-1 0 0 0,1 0 0 0 0,0 1 1 0 0,0-1-1 0 0,0 0 0 0 0,0 0 1 0 0,-1 1-1 0 0,1-1 0 0 0,0 0 1 0 0,0 0-1 0 0,0 0 0 0 0,1 0 1 0 0,28 2 435 0 0,-25-2-388 0 0,31 1 65 0 0,55-5 1 0 0,-38-4-3131 0 0,-50 8 2155 0 0,-1-1 0 0 0,1 1 0 0 0,-1-1 0 0 0,0 0 0 0 0,1 0 0 0 0,-1 0 1 0 0,0 0-1 0 0,0 0 0 0 0,3-2 0 0 0,4-5-6195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7:59:05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32 4657 0 0,'-39'-19'9142'0'0,"30"10"-6557"0"0,19 6-1830 0 0,21 6-661 0 0,-22 1-76 0 0,0 0 0 0 0,-1 0 0 0 0,1 1 0 0 0,-1 0 0 0 0,0 1 0 0 0,11 10 0 0 0,-16-14 8 0 0,-1 0 1 0 0,0 1 0 0 0,0-1 0 0 0,0 1-1 0 0,0-1 1 0 0,0 1 0 0 0,-1 0 0 0 0,1 0-1 0 0,-1-1 1 0 0,2 6 0 0 0,-3-6 3 0 0,0 0 1 0 0,1 0-1 0 0,-1-1 0 0 0,0 1 0 0 0,0 0 1 0 0,0 0-1 0 0,-1-1 0 0 0,1 1 1 0 0,0 0-1 0 0,-1 0 0 0 0,1-1 1 0 0,-1 1-1 0 0,1 0 0 0 0,-1-1 0 0 0,0 1 1 0 0,0-1-1 0 0,1 1 0 0 0,-1-1 1 0 0,0 1-1 0 0,-2 1 0 0 0,-6 6 53 0 0,0 0 0 0 0,-1-1 0 0 0,0 0 0 0 0,0 0 0 0 0,-15 7 0 0 0,10-6-133 0 0,1 0 0 0 0,-15 14 0 0 0,28-23 43 0 0,0 1 0 0 0,1 0 0 0 0,-1 0 0 0 0,0 0 0 0 0,0-1 0 0 0,0 1 0 0 0,1 0 0 0 0,-1 0 0 0 0,1 0 0 0 0,-1 0-1 0 0,1 0 1 0 0,-1 0 0 0 0,1 0 0 0 0,-1 0 0 0 0,1 0 0 0 0,0 0 0 0 0,0 0 0 0 0,-1 1 0 0 0,1-1 0 0 0,0 0 0 0 0,0 0 0 0 0,0 0-1 0 0,0 0 1 0 0,0 0 0 0 0,1 0 0 0 0,-1 0 0 0 0,0 1 0 0 0,1 0 0 0 0,0 1 22 0 0,1-1-1 0 0,-1 1 1 0 0,1-1 0 0 0,0 1 0 0 0,0-1-1 0 0,0 0 1 0 0,0 0 0 0 0,0 0 0 0 0,1 0-1 0 0,4 2 1 0 0,2 2 20 0 0,0-1 1 0 0,1 0-1 0 0,0-1 1 0 0,0 0-1 0 0,13 4 1 0 0,-15-7-132 0 0,0 1 0 0 0,0-1 1 0 0,0-1-1 0 0,0 1 0 0 0,0-1 1 0 0,11-2-1 0 0,-15 2-467 0 0,0-1 1 0 0,0 0 0 0 0,0 0-1 0 0,-1-1 1 0 0,1 1-1 0 0,0-1 1 0 0,-1 1 0 0 0,1-1-1 0 0,-1 0 1 0 0,0-1-1 0 0,1 1 1 0 0,-1-1 0 0 0,0 1-1 0 0,5-7 1 0 0,3-6-5130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3:30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0 11306 0 0,'-1'1'524'0'0,"0"-1"0"0"0,0 0 0 0 0,0 1-1 0 0,0-1 1 0 0,0 1 0 0 0,0 0 0 0 0,0-1-1 0 0,0 1 1 0 0,0 0 0 0 0,0-1 0 0 0,1 1-1 0 0,-1 0 1 0 0,0 0 0 0 0,1 0 0 0 0,-1 0-1 0 0,0-1 1 0 0,1 1 0 0 0,-1 2 0 0 0,-6 24 1933 0 0,7 26-2723 0 0,0-52 450 0 0,2 13-128 0 0,0 0 0 0 0,0-1 0 0 0,2 0 0 0 0,-1 0 1 0 0,10 21-1 0 0,-11-29-41 0 0,-1-1 1 0 0,1 0 0 0 0,0 0-1 0 0,1 0 1 0 0,-1 0 0 0 0,1 0-1 0 0,0-1 1 0 0,0 1 0 0 0,0-1-1 0 0,0 1 1 0 0,0-1 0 0 0,1 0-1 0 0,0-1 1 0 0,-1 1 0 0 0,1-1-1 0 0,0 1 1 0 0,0-1 0 0 0,1 0-1 0 0,-1 0 1 0 0,6 1 0 0 0,-5-3 14 0 0,-1 0 0 0 0,0 0 1 0 0,1-1-1 0 0,-1 1 1 0 0,0-1-1 0 0,0 0 1 0 0,1 0-1 0 0,-1 0 0 0 0,0-1 1 0 0,0 0-1 0 0,0 1 1 0 0,0-2-1 0 0,-1 1 1 0 0,1 0-1 0 0,0-1 0 0 0,-1 1 1 0 0,0-1-1 0 0,1 0 1 0 0,-1 0-1 0 0,0 0 1 0 0,-1-1-1 0 0,1 1 0 0 0,3-7 1 0 0,-2 5-43 0 0,-1 0 1 0 0,1-1-1 0 0,-1 1 1 0 0,0-1-1 0 0,-1 0 1 0 0,0 0-1 0 0,0 0 0 0 0,0-1 1 0 0,0 1-1 0 0,-1 0 1 0 0,0-1-1 0 0,-1 1 1 0 0,1-1-1 0 0,-1 1 1 0 0,-1-9-1 0 0,-1 9-261 0 0,0 0 0 0 0,0 0 0 0 0,-1 1 0 0 0,1-1 0 0 0,-1 1-1 0 0,-1 0 1 0 0,1 0 0 0 0,-1 0 0 0 0,0 0 0 0 0,0 1 0 0 0,-6-6 0 0 0,8 8-126 0 0,-1-1 0 0 0,0 1 0 0 0,0 0 0 0 0,1-1 0 0 0,-1 1 0 0 0,-1 0 0 0 0,1 1-1 0 0,0-1 1 0 0,0 1 0 0 0,-1-1 0 0 0,1 1 0 0 0,-1 0 0 0 0,1 0 0 0 0,-1 0 0 0 0,0 1 0 0 0,1 0 0 0 0,-1-1 0 0 0,1 1 0 0 0,-8 1 0 0 0,7 1-160 0 0,1 0 1 0 0,-1 0-1 0 0,1 0 1 0 0,-1 0-1 0 0,1 1 1 0 0,0 0-1 0 0,0-1 1 0 0,0 1-1 0 0,0 0 1 0 0,1 0-1 0 0,-1 1 1 0 0,1-1-1 0 0,0 1 1 0 0,-2 4-1 0 0,0-2-135 0 0,3 1-1916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3:31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2 143 9658 0 0,'-1'3'9070'0'0,"6"3"-6164"0"0,8 3-2010 0 0,4-4-800 0 0,0-1-1 0 0,32 3 1 0 0,-4-6-4091 0 0,-6-11-7007 0 0,-26 4 5783 0 0</inkml:trace>
  <inkml:trace contextRef="#ctx0" brushRef="#br0" timeOffset="1">263 0 11234 0 0,'-26'78'9042'0'0,"18"-46"-8795"0"0,2 0 0 0 0,2 0 0 0 0,0 0 0 0 0,2 36 0 0 0,8-15-2403 0 0,-5-50 1176 0 0,0 0-1 0 0,0 0 1 0 0,0 0-1 0 0,0 0 1 0 0,1 0-1 0 0,-1-1 0 0 0,1 1 1 0 0,3 4-1 0 0,-1-5-2257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3:31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4 11883 0 0,'0'2'277'0'0,"1"-1"0"0"0,0 0 1 0 0,0 1-1 0 0,-1-1 0 0 0,1 0 1 0 0,0 0-1 0 0,0 0 1 0 0,0 1-1 0 0,0-1 0 0 0,0 0 1 0 0,0 0-1 0 0,0-1 0 0 0,1 1 1 0 0,-1 0-1 0 0,0 0 0 0 0,1 0 1 0 0,-1-1-1 0 0,0 1 1 0 0,1-1-1 0 0,-1 1 0 0 0,1-1 1 0 0,-1 0-1 0 0,0 1 0 0 0,1-1 1 0 0,1 0-1 0 0,49 1 542 0 0,-23-1-470 0 0,-23 1-334 0 0,28 2-113 0 0,-33-3 75 0 0,-1 1 1 0 0,1-1 0 0 0,0 0 0 0 0,-1 0-1 0 0,1 0 1 0 0,0 0 0 0 0,0 0 0 0 0,-1 0-1 0 0,1 0 1 0 0,0 0 0 0 0,0 0 0 0 0,-1-1-1 0 0,1 1 1 0 0,0 0 0 0 0,-1 0-1 0 0,1-1 1 0 0,0 1 0 0 0,-1 0 0 0 0,1-1-1 0 0,0 1 1 0 0,-1 0 0 0 0,1-1 0 0 0,-1 1-1 0 0,1-1 1 0 0,-1 1 0 0 0,1-1 0 0 0,-1 0-1 0 0,1 1 1 0 0,-1-1 0 0 0,1 1 0 0 0,-1-1-1 0 0,1-1 1 0 0,-2 1-49 0 0,1 0 0 0 0,0 0 0 0 0,-1 0 0 0 0,1 0 0 0 0,-1 0 0 0 0,0 0-1 0 0,1 0 1 0 0,-1 0 0 0 0,0 0 0 0 0,0 0 0 0 0,0 0 0 0 0,1 0 0 0 0,-1 0 0 0 0,0 1 0 0 0,0-1-1 0 0,0 0 1 0 0,0 1 0 0 0,0-1 0 0 0,0 1 0 0 0,0-1 0 0 0,-1 1 0 0 0,1-1 0 0 0,0 1 0 0 0,0 0 0 0 0,0 0-1 0 0,0-1 1 0 0,-1 1 0 0 0,1 0 0 0 0,-2 0 0 0 0,-36 0-112 0 0,33 2 242 0 0,0-1 0 0 0,0 2 0 0 0,0-1 0 0 0,0 1-1 0 0,0 0 1 0 0,0 0 0 0 0,1 0 0 0 0,0 1 0 0 0,-1 0 0 0 0,1 0 0 0 0,1 0 0 0 0,-1 1 0 0 0,1 0 0 0 0,-1-1 0 0 0,1 2 0 0 0,1-1 0 0 0,-1 0 0 0 0,1 1 0 0 0,0-1 0 0 0,0 1 0 0 0,1 0 0 0 0,-1 0 0 0 0,-1 9 0 0 0,2-9-22 0 0,1 0 1 0 0,-1 0 0 0 0,1 0-1 0 0,0 0 1 0 0,1 0-1 0 0,0 0 1 0 0,0 0-1 0 0,0 0 1 0 0,1 0 0 0 0,-1 0-1 0 0,1 0 1 0 0,1 0-1 0 0,-1 0 1 0 0,1 0 0 0 0,0-1-1 0 0,1 1 1 0 0,-1 0-1 0 0,1-1 1 0 0,0 0 0 0 0,0 0-1 0 0,1 0 1 0 0,0 0-1 0 0,0 0 1 0 0,0-1 0 0 0,5 5-1 0 0,-5-7-87 0 0,-1 1 0 0 0,1-1 0 0 0,0 0 0 0 0,1-1 0 0 0,-1 1 0 0 0,0-1-1 0 0,0 1 1 0 0,1-1 0 0 0,-1-1 0 0 0,1 1 0 0 0,-1-1 0 0 0,1 1 0 0 0,-1-1 0 0 0,1 0 0 0 0,-1-1 0 0 0,0 1 0 0 0,9-3-1 0 0,-9 2-360 0 0,1 0-1 0 0,-2-1 1 0 0,1 1-1 0 0,0-1 0 0 0,0 0 1 0 0,0 0-1 0 0,-1 0 0 0 0,6-5 1 0 0,-7 6-197 0 0,0-1-1 0 0,0 0 1 0 0,0 0 0 0 0,0 0 0 0 0,-1-1-1 0 0,1 1 1 0 0,-1 0 0 0 0,1 0 0 0 0,-1-1 0 0 0,0 1-1 0 0,0-1 1 0 0,0 1 0 0 0,1-6 0 0 0,-1-9-3583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3:32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0 7698 0 0,'1'7'1816'0'0,"3"-1"-600"0"0,3 4 49 0 0,1-2 15 0 0,4 0-280 0 0,1-1-288 0 0,3 1-96 0 0,3-2-184 0 0,0 2-160 0 0,2-1-151 0 0,0-1-49 0 0,-2 2-152 0 0,0 0-353 0 0,-3 0-887 0 0,-2-2-1264 0 0,-5 0-321 0 0</inkml:trace>
  <inkml:trace contextRef="#ctx0" brushRef="#br0" timeOffset="1">1 291 12731 0 0,'7'5'5848'0'0,"15"0"-4743"0"0,-18-4-439 0 0,11 3-353 0 0,96 21 2047 0 0,-53-19-3899 0 0,-4-10-4112 0 0,-38-1 867 0 0,-2-3-2144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3:32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13299 0 0,'14'17'2600'0'0,"-2"0"1"0"0,0 1 0 0 0,10 20-1 0 0,-14-22-1746 0 0,-1 0 0 0 0,0 1-1 0 0,7 32 1 0 0,-11-33-932 0 0,-1 0-1 0 0,0 1 0 0 0,-1-1 1 0 0,0 1-1 0 0,-2 0 0 0 0,0-1 1 0 0,-1 1-1 0 0,-1-1 0 0 0,0 0 1 0 0,-10 29-1 0 0,9-33-62 0 0,-10 22-4948 0 0,13-33 4337 0 0,0 1 0 0 0,0 0 0 0 0,0 0 0 0 0,-1-1 0 0 0,1 1 0 0 0,0-1 0 0 0,-1 1 0 0 0,0-1 0 0 0,1 1 0 0 0,-1-1 0 0 0,0 0 0 0 0,0 0 0 0 0,0 0 0 0 0,-2 1 0 0 0,-5 4-5724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3:32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10370 0 0,'-1'0'394'0'0,"0"0"-1"0"0,0 0 1 0 0,0 0-1 0 0,0 1 0 0 0,0-1 1 0 0,0 0-1 0 0,0 0 1 0 0,0 0-1 0 0,1 1 1 0 0,-1-1-1 0 0,0 0 1 0 0,0 1-1 0 0,0-1 0 0 0,0 1 1 0 0,1-1-1 0 0,-1 1 1 0 0,0-1-1 0 0,1 1 1 0 0,-1 0-1 0 0,0-1 1 0 0,1 1-1 0 0,-1 0 0 0 0,1 0 1 0 0,-2 1-1 0 0,2-1-136 0 0,-1 1 0 0 0,0 0-1 0 0,1 1 1 0 0,-1-1 0 0 0,1 0-1 0 0,-1 0 1 0 0,1 0-1 0 0,0 0 1 0 0,0 0 0 0 0,0 3-1 0 0,1 1-232 0 0,0 1-1 0 0,0-1 0 0 0,1 0 0 0 0,0 0 0 0 0,0 0 0 0 0,4 8 1 0 0,-2-7-17 0 0,2 0 0 0 0,-1 0 0 0 0,1 0 1 0 0,0-1-1 0 0,0 0 0 0 0,1 0 0 0 0,0-1 1 0 0,0 1-1 0 0,0-2 0 0 0,1 1 0 0 0,0-1 1 0 0,-1 0-1 0 0,1 0 0 0 0,15 3 0 0 0,-13-3-131 0 0,0-1 0 0 0,1-1 0 0 0,-1 0 0 0 0,1 0 0 0 0,-1-1 1 0 0,1-1-1 0 0,0 0 0 0 0,-1 0 0 0 0,1-1 0 0 0,0 0 0 0 0,18-5 0 0 0,-14-1-2715 0 0,-15 6 2620 0 0,1 1 0 0 0,-1 0 0 0 0,0 0 0 0 0,0 0 0 0 0,1 0 0 0 0,-1-1 0 0 0,0 1 0 0 0,1 0 0 0 0,0-1-1096 0 0,-1 0 1096 0 0,0 1 0 0 0,0 0 0 0 0,0-1 0 0 0,1 1 0 0 0,-1 0 0 0 0,0-1 0 0 0,0 1 0 0 0,0 0-1 0 0,0-1 1 0 0,0 1 0 0 0,0 0 0 0 0,0-1 0 0 0,0 1 0 0 0,0 0 0 0 0,0-1 0 0 0,0 1 0 0 0,0 0 0 0 0,0-1 0 0 0,0 1 0 0 0,0 0 0 0 0,0 0 0 0 0,-1-1 0 0 0,1 1-1 0 0,0 0 1 0 0,0-1 0 0 0,0 1 0 0 0,0 0 0 0 0,-1 0 0 0 0,1-1 0 0 0,-1 1-219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3:33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11282 0 0,'-1'1'267'0'0,"1"0"-1"0"0,0 0 1 0 0,0 1-1 0 0,-1-1 0 0 0,1 0 1 0 0,0 0-1 0 0,0 0 1 0 0,0 0-1 0 0,0 1 0 0 0,1-1 1 0 0,-1 0-1 0 0,0 0 1 0 0,0 0-1 0 0,1 0 0 0 0,-1 0 1 0 0,0 0-1 0 0,1 1 1 0 0,-1-1-1 0 0,1 0 0 0 0,0 0 1 0 0,-1 0-1 0 0,1 0 1 0 0,1 1-1 0 0,0-1-41 0 0,-1 0 1 0 0,1 1-1 0 0,0-1 1 0 0,0 0-1 0 0,0 0 1 0 0,1 0-1 0 0,-1 0 1 0 0,0 0-1 0 0,0-1 0 0 0,0 1 1 0 0,4 0-1 0 0,7 0 81 0 0,0 0-1 0 0,0-1 0 0 0,19-2 0 0 0,-23 2 172 0 0,39-4-104 0 0,-19 1-504 0 0,1 1 0 0 0,0 1-1 0 0,53 7 1 0 0,-111 5-3564 0 0,17-6 3902 0 0,1 1-1 0 0,0 0 0 0 0,-15 14 0 0 0,21-16-31 0 0,0 1 0 0 0,0 0 0 0 0,1 1 0 0 0,-1-1 0 0 0,2 1 0 0 0,-1-1 0 0 0,0 1 0 0 0,1 0 0 0 0,0 0 1 0 0,1 0-1 0 0,-1 0 0 0 0,1 0 0 0 0,0 7 0 0 0,0-8-130 0 0,1 0 1 0 0,-1 0-1 0 0,1 0 1 0 0,1 0 0 0 0,-1 0-1 0 0,1 0 1 0 0,0 0 0 0 0,0 0-1 0 0,0 0 1 0 0,1 0-1 0 0,0-1 1 0 0,-1 1 0 0 0,2-1-1 0 0,-1 1 1 0 0,0-1 0 0 0,1 0-1 0 0,3 4 1 0 0,-3-5-58 0 0,0-1 1 0 0,0-1-1 0 0,0 1 1 0 0,0 0 0 0 0,0-1-1 0 0,0 1 1 0 0,0-1-1 0 0,0 0 1 0 0,1 0-1 0 0,-1 0 1 0 0,0-1 0 0 0,1 1-1 0 0,-1-1 1 0 0,1 0-1 0 0,-1 0 1 0 0,1 0-1 0 0,-1 0 1 0 0,0-1-1 0 0,1 1 1 0 0,3-2 0 0 0,7-1-1093 0 0,-1 0 0 0 0,0-1 1 0 0,21-10-1 0 0,13-14-6885 0 0,-25 10 1961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3:33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34 17708 0 0,'-3'5'508'0'0,"0"-1"0"0"0,1 1 0 0 0,-1 0 0 0 0,1 0 0 0 0,0 0-1 0 0,0 0 1 0 0,1 0 0 0 0,-1 0 0 0 0,0 10 0 0 0,1-5-233 0 0,0-1 0 0 0,1 0-1 0 0,1 1 1 0 0,-1-1 0 0 0,4 13 0 0 0,-2-11-234 0 0,1 1 0 0 0,0-1 0 0 0,1 0 1 0 0,0 0-1 0 0,1-1 0 0 0,0 1 0 0 0,1-1 1 0 0,0 0-1 0 0,11 13 0 0 0,-13-19-10 0 0,0 0 0 0 0,0-1 0 0 0,0 0 0 0 0,0 0 0 0 0,0 0 0 0 0,1 0-1 0 0,-1 0 1 0 0,1-1 0 0 0,0 0 0 0 0,0 0 0 0 0,-1 0 0 0 0,1-1 0 0 0,1 0 0 0 0,-1 0 0 0 0,0 0 0 0 0,0 0 0 0 0,0-1 0 0 0,0 0 0 0 0,1 0 0 0 0,-1 0 0 0 0,0-1-1 0 0,0 1 1 0 0,0-1 0 0 0,0-1 0 0 0,0 1 0 0 0,0-1 0 0 0,0 0 0 0 0,9-4 0 0 0,-8 3-62 0 0,0 0 1 0 0,-1 0-1 0 0,0-1 1 0 0,1 1-1 0 0,-1-1 0 0 0,-1-1 1 0 0,1 1-1 0 0,-1 0 1 0 0,1-1-1 0 0,-1 0 0 0 0,0 0 1 0 0,-1 0-1 0 0,0-1 1 0 0,1 1-1 0 0,-2-1 0 0 0,1 0 1 0 0,-1 0-1 0 0,1 0 1 0 0,-2 0-1 0 0,1 0 0 0 0,-1 0 1 0 0,0-1-1 0 0,1-9 1 0 0,-3 8-343 0 0,0 0 1 0 0,0 0-1 0 0,0 0 0 0 0,-1 0 1 0 0,0 1-1 0 0,-1-1 1 0 0,1 1-1 0 0,-2-1 1 0 0,-5-10-1 0 0,5 11-543 0 0,-1 0-1 0 0,0 0 1 0 0,0 1-1 0 0,0-1 1 0 0,-1 1 0 0 0,0 0-1 0 0,0 1 1 0 0,-1-1-1 0 0,0 1 1 0 0,1 1 0 0 0,-2-1-1 0 0,1 1 1 0 0,0 0-1 0 0,-14-4 1 0 0,17 7 761 0 0,1 1 0 0 0,-1 0 0 0 0,0-1 0 0 0,0 1 1 0 0,0 1-1 0 0,1-1 0 0 0,-1 0 0 0 0,0 1 0 0 0,1 0 0 0 0,-1 0 0 0 0,0 0 0 0 0,1 0 1 0 0,-1 1-1 0 0,1-1 0 0 0,-1 1 0 0 0,1 0 0 0 0,0 0 0 0 0,0 0 0 0 0,0 1 0 0 0,-5 3 1 0 0,4-2 442 0 0,0 0 0 0 0,0 0 1 0 0,0 1-1 0 0,0 0 1 0 0,-5 8-1 0 0,8-10 514 0 0,-1 0 0 0 0,0 1 0 0 0,1-1-1 0 0,0 0 1 0 0,0 1 0 0 0,0-1 0 0 0,0 0-1 0 0,1 1 1 0 0,-1 5 0 0 0,1-7-452 0 0,0 0-1 0 0,0-1 1 0 0,0 1-1 0 0,1 0 1 0 0,-1 0-1 0 0,1-1 1 0 0,-1 1-1 0 0,1 0 1 0 0,0-1-1 0 0,0 1 1 0 0,-1-1 0 0 0,1 1-1 0 0,0-1 1 0 0,0 1-1 0 0,1-1 1 0 0,1 3-1 0 0,0-1-65 0 0,1-1-1 0 0,-1 1 0 0 0,1-1 0 0 0,-1 0 1 0 0,1 0-1 0 0,7 3 0 0 0,2 0-157 0 0,-1-2 1 0 0,1 0-1 0 0,20 3 0 0 0,-15-3-494 0 0,57 3 529 0 0,-39-9-3678 0 0,-5-10-5749 0 0,-22 5 3064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3:34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 14171 0 0,'0'1'245'0'0,"1"1"1"0"0,0-1-1 0 0,-1 1 0 0 0,1-1 1 0 0,0 0-1 0 0,0 1 1 0 0,0-1-1 0 0,0 0 0 0 0,0 0 1 0 0,0 0-1 0 0,0 0 0 0 0,0 0 1 0 0,0 0-1 0 0,1 0 1 0 0,-1 0-1 0 0,0 0 0 0 0,1 0 1 0 0,-1-1-1 0 0,0 1 0 0 0,1 0 1 0 0,-1-1-1 0 0,1 1 0 0 0,-1-1 1 0 0,1 0-1 0 0,-1 0 1 0 0,1 1-1 0 0,1-1 0 0 0,54 1 255 0 0,-33-1 168 0 0,-16 0-827 0 0,23 3 492 0 0,-16 4-4292 0 0,-32-8-8650 0 0,5 2 8090 0 0</inkml:trace>
  <inkml:trace contextRef="#ctx0" brushRef="#br0" timeOffset="1">0 155 11674 0 0,'2'9'3465'0'0,"1"-1"-1920"0"0,3 3-249 0 0,2-3-224 0 0,2-1-600 0 0,4-3-216 0 0,1 0-16 0 0,3-1-40 0 0,0-2-40 0 0,1-1-80 0 0,0-1-168 0 0,0-2-504 0 0,0-1-1024 0 0,-3-2-1745 0 0,-3-3-608 0 0,-4-1-2984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3:34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1 11450 0 0,'-22'46'6385'0'0,"3"5"-3643"0"0,9-20-2568 0 0,1 0 0 0 0,-8 62 0 0 0,15-53-1200 0 0,8-14-6524 0 0</inkml:trace>
  <inkml:trace contextRef="#ctx0" brushRef="#br0" timeOffset="1">15 348 12715 0 0,'-2'4'538'0'0,"0"0"1"0"0,0 0-1 0 0,0-1 0 0 0,1 1 1 0 0,0 0-1 0 0,-1 1 1 0 0,2-1-1 0 0,-1 0 1 0 0,0 0-1 0 0,1 0 0 0 0,0 0 1 0 0,0 1-1 0 0,0-1 1 0 0,1 6-1 0 0,0-6-463 0 0,0-1-1 0 0,1 1 1 0 0,-1-1-1 0 0,1 0 0 0 0,0 0 1 0 0,0 0-1 0 0,0 0 1 0 0,0 0-1 0 0,0 0 1 0 0,1 0-1 0 0,-1 0 1 0 0,1-1-1 0 0,0 0 1 0 0,-1 1-1 0 0,1-1 1 0 0,0 0-1 0 0,1 0 1 0 0,-1-1-1 0 0,0 1 1 0 0,0-1-1 0 0,1 1 1 0 0,-1-1-1 0 0,1 0 1 0 0,-1-1-1 0 0,7 2 1 0 0,-3-1-304 0 0,1 0 1 0 0,-1-1-1 0 0,1 0 1 0 0,-1 0 0 0 0,1 0-1 0 0,-1-1 1 0 0,1 0-1 0 0,-1-1 1 0 0,8-2 0 0 0,-7 2-1143 0 0,0-1 0 0 0,0-1 0 0 0,-1 1 0 0 0,1-1 0 0 0,-1-1 0 0 0,0 1 1 0 0,12-11-1 0 0,1-5-4625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7:59:06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85 5625 0 0,'-1'1'254'0'0,"1"0"0"0"0,-1-1 1 0 0,1 1-1 0 0,-1 0 0 0 0,1 0 0 0 0,0 0 0 0 0,-1-1 0 0 0,1 1 0 0 0,0 0 0 0 0,0 0 0 0 0,-1 0 1 0 0,1 0-1 0 0,0 0 0 0 0,0 0 0 0 0,0 0 0 0 0,0-1 0 0 0,0 1 0 0 0,1 0 0 0 0,-1 0 1 0 0,0 0-1 0 0,0 0 0 0 0,1 0 0 0 0,-1 0 0 0 0,0-1 0 0 0,1 1 0 0 0,-1 0 0 0 0,0 0 1 0 0,1 0-1 0 0,0-1 0 0 0,-1 1 0 0 0,1 0 0 0 0,-1-1 0 0 0,2 2 0 0 0,0-1-103 0 0,1 0 1 0 0,-1 0-1 0 0,1 1 0 0 0,0-2 0 0 0,-1 1 0 0 0,1 0 0 0 0,0 0 1 0 0,-1-1-1 0 0,1 0 0 0 0,0 1 0 0 0,3-1 0 0 0,4 0-561 0 0,0 0 0 0 0,0-1-1 0 0,0 0 1 0 0,0-1 0 0 0,18-5 0 0 0,-26 6 75 0 0,-1 1 1 0 0,1-1 0 0 0,-1 0-1 0 0,1 1 1 0 0,0-1 0 0 0,-1 0-1 0 0,0 0 1 0 0,1 0 0 0 0,-1 0-1 0 0,0-1 1 0 0,1 1 0 0 0,-1 0-1 0 0,0 0 1 0 0,0-1 0 0 0,0 1-1 0 0,0-1 1 0 0,0 1 0 0 0,0-1-1 0 0,0 1 1 0 0,-1-1 0 0 0,1 0-1 0 0,0-1 1 0 0,1-6-3049 0 0</inkml:trace>
  <inkml:trace contextRef="#ctx0" brushRef="#br0" timeOffset="1">121 1 5377 0 0,'-2'1'363'0'0,"1"1"1"0"0,0-1-1 0 0,-1 1 0 0 0,1-1 0 0 0,0 1 0 0 0,0 0 0 0 0,0-1 1 0 0,0 1-1 0 0,0 0 0 0 0,1 0 0 0 0,-1 0 0 0 0,0 0 1 0 0,1 0-1 0 0,0 0 0 0 0,-1 0 0 0 0,1 0 0 0 0,0 0 1 0 0,0 3-1 0 0,2 45 665 0 0,0-31-316 0 0,-1 10-418 0 0,2 37 320 0 0,7-26-2976 0 0,-10-40 2229 0 0,0 0 0 0 0,1 0 0 0 0,-1 1 0 0 0,0-1 0 0 0,0 0 0 0 0,0 0 0 0 0,0 1-1 0 0,0-1 1 0 0,0 0 0 0 0,0 0 0 0 0,1 0 0 0 0,-1 1 0 0 0,0-1 0 0 0,0 0 0 0 0,0 0 0 0 0,1 0 0 0 0,-1 0 0 0 0,0 1 0 0 0,0-1 0 0 0,0 0-1 0 0,1 0 1 0 0,-1 0 0 0 0,0 0 0 0 0,0 0 0 0 0,1 0 0 0 0,-1 0 0 0 0,0 1 0 0 0,0-1 0 0 0,1 0 0 0 0,-1 0 0 0 0,0 0 0 0 0,0 0 0 0 0,1 0 0 0 0,-1 0-1 0 0,0 0 1 0 0,1-1 0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3:34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13699 0 0,'0'5'4969'0'0,"2"0"-4537"0"0,1 0-40 0 0,3-3 56 0 0,2-1-72 0 0,2-2-272 0 0,3 1-64 0 0,0-1-32 0 0,0 1 16 0 0,1 1-24 0 0,-2 1-48 0 0,-1 2-240 0 0,-3 1-504 0 0,-3 0-1040 0 0,-3 3-1657 0 0,-4-1-272 0 0,0 5-2664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3:35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10394 0 0,'-1'3'374'0'0,"1"0"0"0"0,0 0 0 0 0,0 1 0 0 0,1-1 0 0 0,-1 0 0 0 0,0 0 0 0 0,1 0 0 0 0,0 1 0 0 0,0-1 0 0 0,0 0 0 0 0,0 0 0 0 0,2 3 0 0 0,-1-5-174 0 0,-1 1-1 0 0,1-1 1 0 0,-1 0-1 0 0,1 0 1 0 0,0 0-1 0 0,-1 0 1 0 0,1-1-1 0 0,0 1 1 0 0,-1 0-1 0 0,1-1 1 0 0,0 1-1 0 0,0-1 1 0 0,0 1-1 0 0,0-1 1 0 0,0 0-1 0 0,-1 0 1 0 0,1 0 0 0 0,0 0-1 0 0,0 0 1 0 0,0-1-1 0 0,3 0 1 0 0,-4 1-143 0 0,0 0 1 0 0,0-1-1 0 0,0 1 1 0 0,0 0-1 0 0,0 0 1 0 0,0 0-1 0 0,0 0 1 0 0,1 0-1 0 0,-1 0 1 0 0,0 0-1 0 0,0 0 1 0 0,0 1 0 0 0,0-1-1 0 0,0 0 1 0 0,0 1-1 0 0,0-1 1 0 0,0 1-1 0 0,0-1 1 0 0,0 1-1 0 0,0-1 1 0 0,1 2-1 0 0,-2-1 42 0 0,0 0-1 0 0,1 0 0 0 0,-1 1 1 0 0,0-1-1 0 0,0 0 1 0 0,0 1-1 0 0,1-1 0 0 0,-1 0 1 0 0,-1 1-1 0 0,1-1 0 0 0,0 0 1 0 0,0 0-1 0 0,-1 2 0 0 0,-1 15 69 0 0,2-9-156 0 0,0 0 0 0 0,0 0 0 0 0,1 0 0 0 0,0 0 0 0 0,0 0 0 0 0,1 0 0 0 0,4 12 0 0 0,-6-19-18 0 0,1 0 0 0 0,0 0 0 0 0,0 0 0 0 0,0 0-1 0 0,1 0 1 0 0,-1 0 0 0 0,0 0 0 0 0,1-1 0 0 0,-1 1 0 0 0,1 0-1 0 0,0-1 1 0 0,-1 0 0 0 0,1 1 0 0 0,0-1 0 0 0,0 0 0 0 0,0 0 0 0 0,0 0-1 0 0,0 0 1 0 0,0 0 0 0 0,0 0 0 0 0,0 0 0 0 0,0-1 0 0 0,0 1-1 0 0,1-1 1 0 0,-1 0 0 0 0,0 1 0 0 0,0-1 0 0 0,1 0 0 0 0,-1 0 0 0 0,0-1-1 0 0,0 1 1 0 0,1 0 0 0 0,-1-1 0 0 0,3-1 0 0 0,-1 1 13 0 0,0 0 0 0 0,0-1 0 0 0,0 0 1 0 0,-1 0-1 0 0,1 0 0 0 0,-1 0 0 0 0,1 0 0 0 0,-1-1 1 0 0,0 0-1 0 0,0 0 0 0 0,0 1 0 0 0,-1-2 1 0 0,1 1-1 0 0,-1 0 0 0 0,1 0 0 0 0,-1-1 0 0 0,0 1 1 0 0,0-1-1 0 0,-1 0 0 0 0,1 0 0 0 0,-1 0 1 0 0,1 1-1 0 0,0-8 0 0 0,-1 7 10 0 0,-1 1 0 0 0,1-1 0 0 0,-1 0 0 0 0,1 0 1 0 0,-1 0-1 0 0,0 1 0 0 0,-1-1 0 0 0,1 0 0 0 0,-1 0 0 0 0,1 1 0 0 0,-1-1 0 0 0,0 0 0 0 0,-1 1 1 0 0,1-1-1 0 0,-1 1 0 0 0,1-1 0 0 0,-1 1 0 0 0,0-1 0 0 0,0 1 0 0 0,-1 0 0 0 0,1 0 0 0 0,0 0 1 0 0,-1 1-1 0 0,0-1 0 0 0,-5-3 0 0 0,6 4-6 0 0,1 1-1 0 0,-1 0 1 0 0,0 0 0 0 0,0 0 0 0 0,0 0 0 0 0,0 1-1 0 0,0-1 1 0 0,0 0 0 0 0,0 1 0 0 0,0 0 0 0 0,0-1-1 0 0,-1 1 1 0 0,1 0 0 0 0,0 0 0 0 0,0 0-1 0 0,0 0 1 0 0,0 1 0 0 0,0-1 0 0 0,0 0 0 0 0,-3 2-1 0 0,1-1-11 0 0,1 1-1 0 0,-1 0 0 0 0,1 0 1 0 0,0 1-1 0 0,-1-1 0 0 0,1 0 1 0 0,0 1-1 0 0,1 0 0 0 0,-1 0 1 0 0,-3 4-1 0 0,-2 5-20 0 0,-1 1 0 0 0,2 0-1 0 0,0 0 1 0 0,-8 23 0 0 0,1-1-10 0 0,-32 58 1 0 0,46-93 7 0 0,0 1 1 0 0,-1-1 0 0 0,1 1-1 0 0,0 0 1 0 0,-1-1 0 0 0,1 1-1 0 0,0-1 1 0 0,0 1-1 0 0,0 0 1 0 0,0-1 0 0 0,0 1-1 0 0,0 0 1 0 0,-1-1 0 0 0,2 1-1 0 0,-1-1 1 0 0,0 1 0 0 0,0 0-1 0 0,0-1 1 0 0,0 1 0 0 0,0 0-1 0 0,0-1 1 0 0,1 1 0 0 0,-1-1-1 0 0,0 1 1 0 0,0-1 0 0 0,1 1-1 0 0,-1 0 1 0 0,0-1 0 0 0,1 1-1 0 0,0 0 1 0 0,21 11-329 0 0,30-2-106 0 0,-51-10 432 0 0,19 2-377 0 0,37-1-1 0 0,-19-6-1365 0 0,-4-8-3660 0 0,-19-3-1055 0 0,-10 7 1973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3:35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 9682 0 0,'-4'10'12161'0'0,"-1"14"-10091"0"0,1-5-1679 0 0,-12 20 77 0 0,-7 25-261 0 0,21-59-233 0 0,1 0 0 0 0,0 0 0 0 0,0 0-1 0 0,0 0 1 0 0,1 0 0 0 0,0 0 0 0 0,0 0 0 0 0,0 0 0 0 0,0 0 0 0 0,2 6 0 0 0,-1-10-2 0 0,-1 1 1 0 0,1-1-1 0 0,0 0 1 0 0,-1 0-1 0 0,1 1 1 0 0,0-1-1 0 0,0 0 1 0 0,0 0-1 0 0,0 0 1 0 0,0 0-1 0 0,0 0 1 0 0,0 0-1 0 0,0 0 1 0 0,1-1-1 0 0,-1 1 1 0 0,0 0-1 0 0,1-1 1 0 0,-1 1-1 0 0,0 0 1 0 0,1-1 0 0 0,-1 0-1 0 0,0 1 1 0 0,1-1-1 0 0,-1 0 1 0 0,1 0-1 0 0,-1 0 1 0 0,1 0-1 0 0,-1 0 1 0 0,0 0-1 0 0,1 0 1 0 0,-1 0-1 0 0,2-1 1 0 0,9-1-182 0 0,-1 0 0 0 0,1-1 1 0 0,11-4-1 0 0,-8 2-152 0 0,8-1-580 0 0,31-9-3935 0 0,-21 0-2809 0 0,-20 8 1799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3:36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 0 18644 0 0,'1'14'6123'0'0,"-6"3"-4107"0"0,-13 18-2782 0 0,12-24 1528 0 0,-20 37-232 0 0,-54 74-1 0 0,-4-18-4266 0 0,83-103 3563 0 0,-7 6-3409 0 0</inkml:trace>
  <inkml:trace contextRef="#ctx0" brushRef="#br0" timeOffset="1">0 30 14091 0 0,'45'71'8121'0'0,"-1"1"-3964"0"0,14 25-3432 0 0,39 41-6205 0 0,-77-117-4347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3:36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18956 0 0,'2'1'3033'0'0,"1"0"-2065"0"0,1 0-112 0 0,-1 1-216 0 0,0 1-488 0 0,-2 0-160 0 0,0 0-8 0 0,0 0-96 0 0,0-1-160 0 0,0-1-520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4:01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5713 0 0,'-1'1'305'0'0,"1"0"-1"0"0,-1-1 1 0 0,1 1-1 0 0,-1 0 0 0 0,1 0 1 0 0,-1-1-1 0 0,1 1 1 0 0,0 0-1 0 0,-1 0 1 0 0,1-1-1 0 0,0 1 1 0 0,0 0-1 0 0,-1 0 0 0 0,1 0 1 0 0,0 0-1 0 0,0 0 1 0 0,0-1-1 0 0,0 1 1 0 0,0 0-1 0 0,0 0 1 0 0,1 1-1 0 0,-1-2-147 0 0,1 1-1 0 0,-1-1 1 0 0,1 1 0 0 0,-1-1-1 0 0,1 1 1 0 0,-1-1 0 0 0,1 1-1 0 0,-1-1 1 0 0,1 0 0 0 0,0 1-1 0 0,-1-1 1 0 0,1 0-1 0 0,0 1 1 0 0,-1-1 0 0 0,1 0-1 0 0,0 0 1 0 0,-1 0 0 0 0,1 0-1 0 0,0 0 1 0 0,1 0 0 0 0,51-4 833 0 0,-21 0-525 0 0,-13 9-2238 0 0,-13-3-2235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4:02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17 6465 0 0,'-1'1'526'0'0,"0"0"0"0"0,0-1-1 0 0,0 1 1 0 0,0 0 0 0 0,0-1-1 0 0,-1 1 1 0 0,1-1 0 0 0,0 1-1 0 0,0-1 1 0 0,-1 0-1 0 0,-7-3 7497 0 0,23 0-7711 0 0,-1 1-465 0 0,1 0-1 0 0,-1 1 0 0 0,1 1 1 0 0,0 0-1 0 0,-1 1 0 0 0,28 5 1 0 0,-41-6 138 0 0,0 0 0 0 0,0 0 1 0 0,0 1-1 0 0,0-1 1 0 0,1 0-1 0 0,-1 0 0 0 0,0 1 1 0 0,0-1-1 0 0,0 0 1 0 0,0 0-1 0 0,0 1 0 0 0,0-1 1 0 0,0 0-1 0 0,0 0 1 0 0,0 1-1 0 0,0-1 0 0 0,0 0 1 0 0,0 0-1 0 0,0 1 1 0 0,0-1-1 0 0,0 0 0 0 0,0 1 1 0 0,0-1-1 0 0,0 0 1 0 0,0 0-1 0 0,0 1 0 0 0,0-1 1 0 0,0 0-1 0 0,0 0 1 0 0,-1 1-1 0 0,1-1 0 0 0,0 0 1 0 0,0 0-1 0 0,0 0 1 0 0,0 1-1 0 0,-1-1 0 0 0,1 0 1 0 0,0 0-1 0 0,0 0 1 0 0,0 0-1 0 0,-1 1 1 0 0,1-1-1 0 0,0 0 0 0 0,0 0 1 0 0,-1 0-1 0 0,1 0 1 0 0,0 0-1 0 0,0 0 0 0 0,-1 0 1 0 0,1 0-1 0 0,-20 14 206 0 0,14-10-235 0 0,3-1 30 0 0,1 0 1 0 0,-1-1-1 0 0,1 1 0 0 0,0 1 1 0 0,0-1-1 0 0,0 0 1 0 0,0 0-1 0 0,0 1 0 0 0,1-1 1 0 0,-1 1-1 0 0,1 0 1 0 0,0-1-1 0 0,0 1 1 0 0,0 5-1 0 0,1-7 12 0 0,-1 0 1 0 0,1 0-1 0 0,0 0 0 0 0,0-1 1 0 0,0 1-1 0 0,1 0 1 0 0,-1 0-1 0 0,0 0 0 0 0,1-1 1 0 0,-1 1-1 0 0,1 0 0 0 0,-1 0 1 0 0,1-1-1 0 0,0 1 1 0 0,0 0-1 0 0,0-1 0 0 0,0 1 1 0 0,0-1-1 0 0,0 1 0 0 0,0-1 1 0 0,1 0-1 0 0,-1 1 1 0 0,0-1-1 0 0,1 0 0 0 0,-1 0 1 0 0,1 0-1 0 0,-1 0 0 0 0,1 0 1 0 0,-1 0-1 0 0,1-1 1 0 0,0 1-1 0 0,2 0 0 0 0,-2 0 33 0 0,0-1 1 0 0,0 0-1 0 0,0 0 0 0 0,0 0 0 0 0,0-1 0 0 0,0 1 1 0 0,0 0-1 0 0,0-1 0 0 0,0 1 0 0 0,-1-1 0 0 0,1 1 1 0 0,0-1-1 0 0,0 0 0 0 0,0 0 0 0 0,-1 0 0 0 0,1 0 0 0 0,0 0 1 0 0,-1 0-1 0 0,1-1 0 0 0,-1 1 0 0 0,1 0 0 0 0,-1-1 1 0 0,0 1-1 0 0,0-1 0 0 0,1 0 0 0 0,-1 1 0 0 0,0-1 0 0 0,-1 0 1 0 0,1 0-1 0 0,0 1 0 0 0,0-1 0 0 0,0-3 0 0 0,1 0 20 0 0,0 0 0 0 0,0-1 0 0 0,-1 1 0 0 0,0 0-1 0 0,0 0 1 0 0,0-1 0 0 0,0 1 0 0 0,-1 0 0 0 0,0-1-1 0 0,0 1 1 0 0,-2-7 0 0 0,1 9-16 0 0,0 0 0 0 0,-1-1 0 0 0,1 1 1 0 0,-1 0-1 0 0,0 0 0 0 0,0 0 0 0 0,-1 0 0 0 0,1 1 0 0 0,-4-5 0 0 0,5 6-85 0 0,0 0-1 0 0,0 0 0 0 0,0 0 0 0 0,0 1 0 0 0,0-1 1 0 0,0 0-1 0 0,0 0 0 0 0,0 1 0 0 0,0-1 0 0 0,0 1 1 0 0,0-1-1 0 0,-1 1 0 0 0,1-1 0 0 0,0 1 0 0 0,0 0 1 0 0,0 0-1 0 0,-1-1 0 0 0,1 1 0 0 0,0 0 0 0 0,-1 0 1 0 0,1 0-1 0 0,0 0 0 0 0,0 0 0 0 0,-1 1 0 0 0,1-1 1 0 0,0 0-1 0 0,0 1 0 0 0,0-1 0 0 0,-1 1 1 0 0,0 0-1 0 0,1 0-313 0 0,1-1 0 0 0,0 1 1 0 0,-1-1-1 0 0,1 1 1 0 0,0 0-1 0 0,0 0 0 0 0,-1-1 1 0 0,1 1-1 0 0,0 0 0 0 0,0-1 1 0 0,0 1-1 0 0,0 0 0 0 0,0 0 1 0 0,0-1-1 0 0,0 1 1 0 0,0 0-1 0 0,0-1 0 0 0,1 1 1 0 0,-1 0-1 0 0,0-1 0 0 0,0 1 1 0 0,1 0-1 0 0,-1-1 1 0 0,0 1-1 0 0,1 0 0 0 0,-1-1 1 0 0,0 1-1 0 0,1-1 0 0 0,-1 1 1 0 0,1 0-1 0 0,-1-1 0 0 0,1 1 1 0 0,-1-1-1 0 0,1 0 1 0 0,0 1-1 0 0,4 3-3139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4:02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5049 0 0,'26'-8'16645'0'0,"-27"24"-16458"0"0,0-10-204 0 0,0 0 1 0 0,0 0-1 0 0,0 1 1 0 0,1-1-1 0 0,0 0 0 0 0,0 1 1 0 0,2 6-1 0 0,-2-11-8 0 0,1 0 1 0 0,0-1-1 0 0,-1 1 0 0 0,1 0 0 0 0,0-1 0 0 0,0 1 0 0 0,1-1 0 0 0,-1 1 0 0 0,0-1 0 0 0,0 1 0 0 0,1-1 0 0 0,-1 0 0 0 0,1 0 1 0 0,-1 0-1 0 0,1 0 0 0 0,-1 0 0 0 0,1 0 0 0 0,0 0 0 0 0,-1 0 0 0 0,1-1 0 0 0,0 1 0 0 0,0-1 0 0 0,-1 1 0 0 0,1-1 0 0 0,0 1 1 0 0,0-1-1 0 0,0 0 0 0 0,2 0 0 0 0,43-1-252 0 0,-29-1-2692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4:02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6209 0 0,'-1'1'720'0'0,"0"1"0"0"0,0-1 0 0 0,1 1 0 0 0,-1-1 0 0 0,1 1 0 0 0,-1-1-1 0 0,1 1 1 0 0,0-1 0 0 0,-1 1 0 0 0,1 0 0 0 0,0-1 0 0 0,0 1 0 0 0,0 3 0 0 0,9 21 3134 0 0,-7-23-3802 0 0,-1 0 0 0 0,1 0 1 0 0,0-1-1 0 0,1 1 1 0 0,-1 0-1 0 0,0-1 0 0 0,1 1 1 0 0,-1-1-1 0 0,1 0 1 0 0,0 0-1 0 0,0 0 0 0 0,0 0 1 0 0,5 2-1 0 0,-5-3-108 0 0,1 0 0 0 0,-1 0 1 0 0,1-1-1 0 0,-1 1 0 0 0,1-1 0 0 0,0 0 0 0 0,-1 0 1 0 0,1 0-1 0 0,0 0 0 0 0,-1-1 0 0 0,1 1 0 0 0,-1-1 1 0 0,1 0-1 0 0,-1 0 0 0 0,6-2 0 0 0,-6 1-808 0 0,0 0 1 0 0,1 0-1 0 0,-1 0 0 0 0,0 0 1 0 0,0-1-1 0 0,0 1 0 0 0,0-1 0 0 0,-1 0 1 0 0,4-4-1 0 0,2-2-2417 0 0,7 5-1286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4:03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 6841 0 0,'-12'-7'12327'0'0,"43"12"-8732"0"0,-18-3-3996 0 0,-4-1 498 0 0,73 16 221 0 0,-75-15-294 0 0,0 0-1 0 0,0 0 0 0 0,-1 1 1 0 0,1 0-1 0 0,-1 0 0 0 0,1 1 0 0 0,-1-1 1 0 0,0 1-1 0 0,7 7 0 0 0,-12-9-78 0 0,1 0 0 0 0,-1 0 0 0 0,1 0 0 0 0,-1 1 0 0 0,0-1 0 0 0,0 0 0 0 0,0 1 0 0 0,0-1 0 0 0,0 1 0 0 0,-1 0 0 0 0,1-1 0 0 0,-1 1 0 0 0,0-1 0 0 0,1 1 0 0 0,-1 0 0 0 0,0-1 0 0 0,-1 1 0 0 0,1 0 0 0 0,0-1 0 0 0,-1 1 0 0 0,1-1 0 0 0,-1 1 0 0 0,0-1 0 0 0,0 1 0 0 0,0-1 0 0 0,0 1 0 0 0,-1-1 0 0 0,-1 3 0 0 0,-15 13-4558 0 0,16-16 3853 0 0,1-2-1 0 0,-1 1 0 0 0,0 0 1 0 0,0 0-1 0 0,0 0 1 0 0,1-1-1 0 0,-1 1 0 0 0,0-1 1 0 0,0 0-1 0 0,0 1 1 0 0,-2-1-1 0 0,-8-1-4065 0 0</inkml:trace>
  <inkml:trace contextRef="#ctx0" brushRef="#br0" timeOffset="1">37 97 6161 0 0,'5'-4'9761'0'0,"6"4"-6079"0"0,16 4-3556 0 0,-22-3 680 0 0,18 3-962 0 0,32 5-462 0 0,-37-8-3437 0 0,-1-1-3684 0 0,-11-1 2780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7:59:06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8266 0 0,'-1'23'6667'0'0,"-3"2"-5071"0"0,-1 32-1892 0 0,5-30 189 0 0,-1-8-443 0 0,1 0 0 0 0,1 0-1 0 0,1-1 1 0 0,5 26 0 0 0,-7-44 467 0 0,0 0 0 0 0,0 1 0 0 0,0-1 0 0 0,0 0 0 0 0,0 0 0 0 0,0 0 0 0 0,1 0 0 0 0,-1 0 0 0 0,0 0 0 0 0,0 0 0 0 0,0 0 0 0 0,0 1 0 0 0,0-1 0 0 0,0 0 0 0 0,1 0 0 0 0,-1 0 0 0 0,0 0 0 0 0,0 0 0 0 0,0 0 0 0 0,0 0 0 0 0,0 0 0 0 0,1 0 0 0 0,-1 0 0 0 0,0 0 0 0 0,0 0 0 0 0,0 0 0 0 0,0 0 0 0 0,0 0 0 0 0,1 0 0 0 0,-1 0 0 0 0,0 0 0 0 0,0 0 0 0 0,0 0 0 0 0,0 0 0 0 0,0 0 0 0 0,1 0 0 0 0,-1 0 1 0 0,0 0-1 0 0,0-1 0 0 0,0 1 0 0 0,0 0 0 0 0,0 0 0 0 0,0 0 0 0 0,0 0 0 0 0,1 0 0 0 0,-1 0 0 0 0,0 0 0 0 0,0-1 0 0 0,0 1 0 0 0,0 0 0 0 0,0 0 0 0 0,0 0 0 0 0,0 0 0 0 0,0 0 0 0 0,0 0 0 0 0,0-1 0 0 0,0 1 0 0 0,0 0 0 0 0,0 0 0 0 0,0 0 0 0 0,0 0 0 0 0,0 0 0 0 0,0-1 0 0 0,0 1 0 0 0,0 0 0 0 0,0 0 0 0 0,4-7-4427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4:03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0 6209 0 0,'1'3'8604'0'0,"-1"3"-3980"0"0,-3 31-2318 0 0,-2-11-1939 0 0,3-20-411 0 0,0 1-1 0 0,0 0 1 0 0,1 0 0 0 0,0 1 0 0 0,1-1 0 0 0,0 0 0 0 0,0 0 0 0 0,0 0 0 0 0,1 0 0 0 0,3 14 0 0 0,-4-20 22 0 0,1 0 1 0 0,0 0 0 0 0,0 0-1 0 0,0 0 1 0 0,-1 0 0 0 0,1-1-1 0 0,0 1 1 0 0,0 0-1 0 0,0 0 1 0 0,1-1 0 0 0,-1 1-1 0 0,0-1 1 0 0,0 1 0 0 0,0-1-1 0 0,0 0 1 0 0,0 1 0 0 0,1-1-1 0 0,-1 0 1 0 0,0 0 0 0 0,0 1-1 0 0,0-1 1 0 0,1 0 0 0 0,-1-1-1 0 0,2 1 1 0 0,39-5-267 0 0,-17 1-221 0 0,-12 6-6014 0 0,-26 1 911 0 0,-9 1 2231 0 0,7-2 3545 0 0,-17 6-663 0 0,28-6 1442 0 0,-1 0 1 0 0,0 1-1 0 0,1-1 1 0 0,0 1-1 0 0,0-1 1 0 0,0 2-1 0 0,-6 4 0 0 0,7-5-72 0 0,1 0 0 0 0,0 0 0 0 0,-1 0 0 0 0,1 0 0 0 0,0 0-1 0 0,0 0 1 0 0,1 1 0 0 0,-1-1 0 0 0,1 1 0 0 0,-2 4-1 0 0,2-4-425 0 0,0 0-1 0 0,1 0 1 0 0,-1 0 0 0 0,1 0-1 0 0,0 0 1 0 0,1 7-1 0 0,-1-10-402 0 0,0 0 0 0 0,1 0 0 0 0,-1 0 0 0 0,0 0 0 0 0,1 0 0 0 0,-1 0 0 0 0,1 0 0 0 0,-1 0 0 0 0,1 0-1 0 0,-1 0 1 0 0,1 0 0 0 0,0 0 0 0 0,-1 0 0 0 0,1 0 0 0 0,0-1 0 0 0,0 1 0 0 0,0 0 0 0 0,-1 0 0 0 0,1-1 0 0 0,0 1 0 0 0,0-1 0 0 0,0 1-1 0 0,0-1 1 0 0,2 1 0 0 0,0 0 41 0 0,0 0-1 0 0,0 0 0 0 0,0-1 0 0 0,0 1 1 0 0,1-1-1 0 0,-1 0 0 0 0,0 0 0 0 0,6-1 1 0 0,28-8-2383 0 0,-10-3-5772 0 0,-9-4-126 0 0,-10 7 3019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4:04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0 9490 0 0,'-2'8'9751'0'0,"-3"1"-4540"0"0,-4 3-3230 0 0,-5 7-3358 0 0,0 0 1822 0 0,9-13-570 0 0,3-2-327 0 0,0 0 1 0 0,-1 0-1 0 0,0 0 1 0 0,0 0-1 0 0,0-1 1 0 0,-6 5-1 0 0,18-18-3831 0 0,7-9 3861 0 0,-13 17 450 0 0,1 1-1 0 0,0-1 0 0 0,0 1 1 0 0,0 0-1 0 0,0 0 0 0 0,0 1 0 0 0,0-1 1 0 0,0 1-1 0 0,0 0 0 0 0,0 0 0 0 0,0 0 1 0 0,0 0-1 0 0,0 1 0 0 0,0-1 1 0 0,0 1-1 0 0,0 0 0 0 0,0 1 0 0 0,0-1 1 0 0,-1 1-1 0 0,5 2 0 0 0,-1-2-1307 0 0,0 1 0 0 0,0-1 0 0 0,0 0 0 0 0,13 1-1 0 0,-19-3 997 0 0,0 0 0 0 0,0 0 0 0 0,0 0 0 0 0,1 0 0 0 0,-1 0-1 0 0,0 0 1 0 0,0 0 0 0 0,0-1 0 0 0,0 1 0 0 0,0 0 0 0 0,0-1-1 0 0,0 1 1 0 0,0-1 0 0 0,0 1 0 0 0,0-1 0 0 0,0 1 0 0 0,0-1-1 0 0,0 0 1 0 0,0 0 0 0 0,-1 1 0 0 0,1-1 0 0 0,0 0 0 0 0,0 0-1 0 0,0-1 1 0 0,3-3-2318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4:04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23 5985 0 0,'0'-1'750'0'0,"0"-1"0"0"0,0 1 0 0 0,0 0-1 0 0,0-1 1 0 0,0 1 0 0 0,-1-1 0 0 0,1 1 0 0 0,0 0-1 0 0,-1 0 1 0 0,1-1 0 0 0,-1 1 0 0 0,1 0-1 0 0,-1 0 1 0 0,-3-3 1851 0 0,4 4-2396 0 0,0 0 1 0 0,0-1-1 0 0,-1 1 1 0 0,1 0 0 0 0,0 0-1 0 0,0 0 1 0 0,-1 0 0 0 0,1 0-1 0 0,-3 2 2880 0 0,2-2-2880 0 0,-6 8 192 0 0,-9 18 367 0 0,8-15-805 0 0,1 0 1 0 0,1 0-1 0 0,0 1 0 0 0,-8 19 0 0 0,16-33 4 0 0,-1 0 0 0 0,0-1 1 0 0,1 1-1 0 0,0 0 0 0 0,-1 0 0 0 0,1 0 1 0 0,0 0-1 0 0,0 0 0 0 0,0 1 0 0 0,1-1 0 0 0,-1 1 1 0 0,0-1-1 0 0,0 1 0 0 0,1 0 0 0 0,4-2 0 0 0,-4 2-168 0 0,0 0-1 0 0,0 0 0 0 0,0 0 0 0 0,0 0 0 0 0,0 1 0 0 0,0-1 1 0 0,0 1-1 0 0,6 0 0 0 0,10 7-5856 0 0,-18-7 5895 0 0,0 0 0 0 0,-1 1 1 0 0,1-1-1 0 0,0 0 0 0 0,0 0 0 0 0,-1 0 0 0 0,1 0 1 0 0,0 0-1 0 0,-1 0 0 0 0,1 0 0 0 0,0-1 1 0 0,-1 1-1 0 0,1 0 0 0 0,0 0 0 0 0,-1 0 0 0 0,1-1 1 0 0,0 1-1 0 0,-1 0 0 0 0,1-1 0 0 0,0 1 0 0 0,-1-1 1 0 0,1 1-1 0 0,-1 0 0 0 0,1-1 0 0 0,-1 1 1 0 0,1-1-1 0 0,-1 0 0 0 0,1 1 0 0 0,0-2 0 0 0,18-23 852 0 0,-12 15-386 0 0,-6 9-14 0 0,-1 0 0 0 0,1 1-1 0 0,-1-1 1 0 0,1 0-1 0 0,-1 0 1 0 0,1 1 0 0 0,-1-1-1 0 0,1 1 1 0 0,0-1-1 0 0,-1 0 1 0 0,1 1 0 0 0,0-1-1 0 0,0 1 1 0 0,-1-1 0 0 0,1 1-1 0 0,0 0 1 0 0,0-1-1 0 0,0 1 1 0 0,-1 0 0 0 0,1 0-1 0 0,0-1 1 0 0,0 1-1 0 0,0 0 1 0 0,0 0 0 0 0,0 0-1 0 0,-1 0 1 0 0,1 0 0 0 0,0 0-1 0 0,0 0 1 0 0,0 1-1 0 0,1-1 1 0 0,3 14 4624 0 0,-7 2-4995 0 0,-1-4-94 0 0,-13 39 1647 0 0,5-27-3416 0 0,-5-8-4682 0 0,0-8-4599 0 0,-2-3 7445 0 0,2 0 5007 0 0,-5 5 5426 0 0,20-9-6153 0 0,0 0 0 0 0,-1 0 0 0 0,1 0 0 0 0,0 1 1 0 0,0-1-1 0 0,0 0 0 0 0,0 1 0 0 0,1-1 0 0 0,-1 1 0 0 0,0-1 0 0 0,1 1 0 0 0,-1-1 0 0 0,1 1 0 0 0,-1-1 0 0 0,1 1 0 0 0,-1 0 0 0 0,1-1 0 0 0,0 1 0 0 0,0 0 1 0 0,0-1-1 0 0,0 1 0 0 0,0-1 0 0 0,1 4 0 0 0,-1-5-403 0 0,1 1 1 0 0,-1 0-1 0 0,1-1 1 0 0,-1 1-1 0 0,1-1 1 0 0,-1 0-1 0 0,1 1 1 0 0,0-1-1 0 0,-1 1 1 0 0,1-1-1 0 0,-1 0 0 0 0,1 1 1 0 0,0-1-1 0 0,-1 0 1 0 0,1 0-1 0 0,0 1 1 0 0,-1-1-1 0 0,1 0 1 0 0,0 0-1 0 0,-1 0 1 0 0,1 0-1 0 0,0 0 1 0 0,-1 0-1 0 0,1 0 1 0 0,0 0-1 0 0,1-1 1 0 0,26-1-264 0 0,-19 1 351 0 0,-5 1-164 0 0,0 0 0 0 0,0 0 1 0 0,-1 0-1 0 0,1 0 0 0 0,0 0 0 0 0,-1 1 1 0 0,1 0-1 0 0,-1 0 0 0 0,1 0 0 0 0,0 0 1 0 0,-1 0-1 0 0,0 1 0 0 0,1-1 1 0 0,-1 1-1 0 0,0 0 0 0 0,0 0 0 0 0,0 0 1 0 0,0 1-1 0 0,0-1 0 0 0,4 6 1 0 0,-4-3-241 0 0,0 0 1 0 0,0 1 0 0 0,0-1 0 0 0,-1 1 0 0 0,0 0-1 0 0,0 0 1 0 0,0 0 0 0 0,-1 0 0 0 0,0 0 0 0 0,0 0-1 0 0,-1 11 1 0 0,1-5-1831 0 0,0 13-9853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4:05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60 5881 0 0,'1'-14'2623'0'0,"-6"-6"12015"0"0,5 20-14528 0 0,-9 17 1599 0 0,8-13-1658 0 0,0 1-1 0 0,0 0 0 0 0,0-1 1 0 0,1 1-1 0 0,-1 0 0 0 0,1 0 1 0 0,0-1-1 0 0,1 1 1 0 0,-1 0-1 0 0,1 0 0 0 0,0-1 1 0 0,0 1-1 0 0,0 0 0 0 0,1-1 1 0 0,0 1-1 0 0,0-1 0 0 0,2 5 1 0 0,-2-7-60 0 0,-1 1 1 0 0,0 0 0 0 0,1-1 0 0 0,0 1-1 0 0,0-1 1 0 0,0 0 0 0 0,0 1 0 0 0,0-1-1 0 0,0 0 1 0 0,0 0 0 0 0,1 0 0 0 0,-1-1-1 0 0,1 1 1 0 0,-1-1 0 0 0,1 1 0 0 0,0-1-1 0 0,-1 0 1 0 0,1 0 0 0 0,0 0-1 0 0,0 0 1 0 0,0 0 0 0 0,0-1 0 0 0,0 1-1 0 0,0-1 1 0 0,0 0 0 0 0,0 0 0 0 0,0 0-1 0 0,4-1 1 0 0,-4 0-4 0 0,0 0 0 0 0,0-1 1 0 0,-1 1-1 0 0,1-1 0 0 0,0 1 0 0 0,-1-1 0 0 0,1 0 0 0 0,-1 0 1 0 0,1-1-1 0 0,-1 1 0 0 0,0 0 0 0 0,0-1 0 0 0,0 1 0 0 0,0-1 1 0 0,0 0-1 0 0,-1 1 0 0 0,1-1 0 0 0,-1 0 0 0 0,0 0 0 0 0,0 0 0 0 0,0 0 1 0 0,0 0-1 0 0,0 0 0 0 0,-1 0 0 0 0,1-1 0 0 0,-1 1 0 0 0,0-4 1 0 0,1 3-4 0 0,-1 0 0 0 0,0-1 1 0 0,0 1-1 0 0,0 0 0 0 0,0 0 1 0 0,-1 0-1 0 0,0 0 1 0 0,1 0-1 0 0,-1 0 0 0 0,-1 1 1 0 0,1-1-1 0 0,-1 0 0 0 0,1 0 1 0 0,-1 1-1 0 0,0-1 0 0 0,0 1 1 0 0,-1 0-1 0 0,1-1 1 0 0,-1 1-1 0 0,0 0 0 0 0,-4-3 1 0 0,5 4 1 0 0,0 1 1 0 0,0-1 0 0 0,-1 1 0 0 0,1 0-1 0 0,0 0 1 0 0,-1 0 0 0 0,1 0 0 0 0,-1 0-1 0 0,0 0 1 0 0,1 1 0 0 0,-1-1 0 0 0,0 1 0 0 0,1 0-1 0 0,-1 0 1 0 0,0 0 0 0 0,1 0 0 0 0,-5 1-1 0 0,5 0-30 0 0,0 0 0 0 0,0 0 0 0 0,0 0 0 0 0,0 0 0 0 0,1 0-1 0 0,-1 0 1 0 0,0 0 0 0 0,1 1 0 0 0,-1-1 0 0 0,1 1 0 0 0,-1-1-1 0 0,1 1 1 0 0,0-1 0 0 0,0 1 0 0 0,0 0 0 0 0,-1 0 0 0 0,0 3 0 0 0,0 1-50 0 0,0 1 1 0 0,0-1 0 0 0,1 1 0 0 0,-1-1 0 0 0,2 1 0 0 0,-1-1 0 0 0,1 1 0 0 0,0 0 0 0 0,0-1 0 0 0,0 1 0 0 0,1 0 0 0 0,3 11 0 0 0,3 3 41 0 0,-2-8 257 0 0,-1 0 0 0 0,0 0 0 0 0,-1 0 0 0 0,2 16 0 0 0,-5-26-216 0 0,0-1-1 0 0,0 0 0 0 0,0 1 1 0 0,0-1-1 0 0,0 0 1 0 0,0 1-1 0 0,0-1 0 0 0,-1 0 1 0 0,1 1-1 0 0,-1-1 1 0 0,0 0-1 0 0,0 0 0 0 0,0 0 1 0 0,0 0-1 0 0,0 0 1 0 0,0 0-1 0 0,0 0 0 0 0,-1 0 1 0 0,1 0-1 0 0,-1 0 1 0 0,1 0-1 0 0,-1-1 0 0 0,0 1 1 0 0,1-1-1 0 0,-1 1 1 0 0,0-1-1 0 0,0 0 0 0 0,0 0 1 0 0,0 0-1 0 0,-5 2 1 0 0,6-3 30 0 0,0 0 1 0 0,-1 0-1 0 0,1 0 1 0 0,0 0 0 0 0,-1 0-1 0 0,1 0 1 0 0,-1 0-1 0 0,1 0 1 0 0,0 0 0 0 0,-1-1-1 0 0,1 1 1 0 0,0-1-1 0 0,-1 1 1 0 0,-1-2-1 0 0,1-1 946 0 0,14 4-212 0 0,3 3-891 0 0,11 3-156 0 0,36 4 0 0 0,-17-10-4265 0 0,-39-2 2745 0 0,0 0 1 0 0,0 0 0 0 0,0 0 0 0 0,-1-1 0 0 0,8-3 0 0 0,2-3-4253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4:05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9090 0 0,'-1'-5'12474'0'0,"10"1"-9532"0"0,13 0-2871 0 0,-10 4 57 0 0,0 2 0 0 0,0-1 0 0 0,17 6-1 0 0,-24-6-96 0 0,0 1 1 0 0,0 0-1 0 0,0 0 0 0 0,-1 0 0 0 0,1 0 0 0 0,-1 1 0 0 0,1-1 0 0 0,-1 1 0 0 0,0 0 0 0 0,0 1 0 0 0,3 3 0 0 0,-6-7-42 0 0,-1 1 0 0 0,1 0 0 0 0,-1 0 1 0 0,1 0-1 0 0,-1 0 0 0 0,1 0 0 0 0,-1 0 0 0 0,0 0 0 0 0,1 0 0 0 0,-1 0 0 0 0,0 0 0 0 0,0 0 0 0 0,0 0 0 0 0,0 0 0 0 0,0 0 0 0 0,0 0 0 0 0,0 0 0 0 0,0 0 0 0 0,0 0 0 0 0,-1 0 0 0 0,1 0 0 0 0,0 0 0 0 0,-1 0 0 0 0,1 0 0 0 0,-1 0 0 0 0,1 0 0 0 0,-1 0 0 0 0,1 0 0 0 0,-2 1 0 0 0,-27 29-591 0 0,8-8 308 0 0,20-22 295 0 0,1 0 0 0 0,-1 0 0 0 0,0 0 0 0 0,1 0 1 0 0,-1 0-1 0 0,1 0 0 0 0,-1 0 0 0 0,1 0 0 0 0,0 1 0 0 0,-1-1 1 0 0,1 0-1 0 0,0 0 0 0 0,0 1 0 0 0,0-1 0 0 0,0 0 0 0 0,0 0 0 0 0,0 1 1 0 0,0-1-1 0 0,0 0 0 0 0,1 0 0 0 0,-1 0 0 0 0,0 1 0 0 0,1-1 0 0 0,-1 0 1 0 0,1 0-1 0 0,-1 0 0 0 0,1 0 0 0 0,0 0 0 0 0,-1 0 0 0 0,1 0 1 0 0,0 0-1 0 0,0 0 0 0 0,0 0 0 0 0,0 0 0 0 0,-1 0 0 0 0,1-1 0 0 0,0 1 1 0 0,1 0-1 0 0,-1-1 0 0 0,0 1 0 0 0,0-1 0 0 0,0 1 0 0 0,0-1 0 0 0,0 1 1 0 0,3-1-1 0 0,1 2-19 0 0,0-1 0 0 0,0 0 0 0 0,0 0 0 0 0,1-1 0 0 0,-1 1 0 0 0,0-1 0 0 0,1-1 0 0 0,-1 1 0 0 0,7-2 0 0 0,-7 1-482 0 0,31-9-56 0 0,-19 3-2382 0 0,-7-3-4909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4:06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7458 0 0,'-1'0'419'0'0,"0"0"1"0"0,0 0 0 0 0,0 0 0 0 0,0 0 0 0 0,0 1-1 0 0,0-1 1 0 0,0 0 0 0 0,0 1 0 0 0,0-1 0 0 0,0 1-1 0 0,0-1 1 0 0,1 1 0 0 0,-1 0 0 0 0,0-1 0 0 0,0 1-1 0 0,0 0 1 0 0,1-1 0 0 0,-1 1 0 0 0,0 0 0 0 0,1 0-1 0 0,-1 0 1 0 0,1 0 0 0 0,-1-1 0 0 0,1 1 0 0 0,-1 0-1 0 0,1 0 1 0 0,0 0 0 0 0,-1 0 0 0 0,1 0 0 0 0,0 0-1 0 0,0 0 1 0 0,0 0 0 0 0,0 0 0 0 0,0 2 0 0 0,0-2-305 0 0,1 1 0 0 0,-1-1 0 0 0,1 0 0 0 0,0 1 1 0 0,0-1-1 0 0,0 0 0 0 0,-1 0 0 0 0,1 0 1 0 0,0 0-1 0 0,1 1 0 0 0,-1-1 0 0 0,0-1 0 0 0,0 1 1 0 0,0 0-1 0 0,0 0 0 0 0,1 0 0 0 0,-1-1 1 0 0,0 1-1 0 0,1-1 0 0 0,-1 1 0 0 0,1-1 1 0 0,-1 1-1 0 0,3-1 0 0 0,6 3-165 0 0,0-2 1 0 0,0 1-1 0 0,0-1 1 0 0,0-1-1 0 0,0 0 0 0 0,1-1 1 0 0,-1 1-1 0 0,0-2 0 0 0,18-4 1 0 0,-28 6-199 0 0,-20 23-227 0 0,17-18 558 0 0,1 0-1 0 0,1-1 0 0 0,-1 1 1 0 0,1 0-1 0 0,-1 0 1 0 0,1 0-1 0 0,1 0 1 0 0,-1 0-1 0 0,1 0 0 0 0,0 0 1 0 0,0 0-1 0 0,0 0 1 0 0,2 10-1 0 0,-1-13-98 0 0,-1 0-1 0 0,1 0 0 0 0,0-1 1 0 0,-1 1-1 0 0,1 0 0 0 0,0 0 1 0 0,0 0-1 0 0,0-1 1 0 0,0 1-1 0 0,1 0 0 0 0,-1-1 1 0 0,0 1-1 0 0,1-1 0 0 0,-1 1 1 0 0,1-1-1 0 0,-1 0 0 0 0,1 0 1 0 0,0 0-1 0 0,0 0 1 0 0,-1 0-1 0 0,1 0 0 0 0,0 0 1 0 0,0 0-1 0 0,0-1 0 0 0,0 1 1 0 0,0-1-1 0 0,0 1 1 0 0,0-1-1 0 0,0 0 0 0 0,0 0 1 0 0,0 0-1 0 0,0 0 0 0 0,0 0 1 0 0,0 0-1 0 0,0-1 0 0 0,3 0 1 0 0,23-8-2914 0 0,-24 8 1664 0 0,-1-1 0 0 0,0 0 0 0 0,0 0 0 0 0,0-1 0 0 0,0 1 0 0 0,0 0 0 0 0,-1-1 0 0 0,1 0 0 0 0,4-6 0 0 0,2-4-4467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4:06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11907 0 0,'5'-1'8126'0'0,"5"1"-3454"0"0,19 5-2418 0 0,-23-3-2358 0 0,0-1-1 0 0,-1 1 0 0 0,1 0 1 0 0,0 0-1 0 0,-1 1 0 0 0,1 0 1 0 0,-1 0-1 0 0,5 4 1 0 0,-9-6 97 0 0,1-1 1 0 0,-1 1 0 0 0,0 0 0 0 0,0 0 0 0 0,0 0 0 0 0,0 0 0 0 0,-1 1 0 0 0,1-1 0 0 0,0 0-1 0 0,0 0 1 0 0,-1 0 0 0 0,1 1 0 0 0,0-1 0 0 0,-1 0 0 0 0,1 1 0 0 0,-1-1 0 0 0,0 0-1 0 0,0 1 1 0 0,1-1 0 0 0,-1 1 0 0 0,0-1 0 0 0,0 0 0 0 0,0 1 0 0 0,0-1 0 0 0,0 1 0 0 0,-1-1-1 0 0,1 0 1 0 0,0 1 0 0 0,-1-1 0 0 0,1 0 0 0 0,-1 1 0 0 0,1-1 0 0 0,-2 2 0 0 0,-2 2-233 0 0,0-1-1 0 0,0 0 1 0 0,0-1 0 0 0,-1 1 0 0 0,1-1 0 0 0,-10 6 0 0 0,-8 6-459 0 0,21-15 708 0 0,1 0 0 0 0,0 1 0 0 0,-1-1 0 0 0,1 0-1 0 0,-1 1 1 0 0,1-1 0 0 0,0 0 0 0 0,-1 1 0 0 0,1-1-1 0 0,0 1 1 0 0,-1-1 0 0 0,1 0 0 0 0,0 1 0 0 0,-1-1-1 0 0,1 1 1 0 0,0-1 0 0 0,0 1 0 0 0,0-1 0 0 0,0 1-1 0 0,-1-1 1 0 0,1 1 0 0 0,0-1 0 0 0,0 1 0 0 0,0-1 0 0 0,0 1-1 0 0,0 0 1 0 0,0-1 0 0 0,0 1 0 0 0,0-1 0 0 0,1 1-1 0 0,-1 0 1 0 0,15 8 158 0 0,24-3-96 0 0,-22-6-426 0 0,37-3-566 0 0,-29-3-3192 0 0,-8-7-4960 0 0,-12 7 5969 0 0,6 3-1096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4:07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10 6089 0 0,'-18'-9'19020'0'0,"29"16"-17922"0"0,4 1-945 0 0,-11-6-94 0 0,1 0 0 0 0,-1 0 0 0 0,0 0 0 0 0,0 1 0 0 0,0 0 0 0 0,-1 0 0 0 0,6 4 0 0 0,-9-6-68 0 0,1 0 0 0 0,0 0 0 0 0,-1 0 0 0 0,1 1 0 0 0,-1-1 0 0 0,0 0 0 0 0,1 0 0 0 0,-1 0 0 0 0,0 1 0 0 0,1-1 0 0 0,-1 0 1 0 0,0 0-1 0 0,0 0 0 0 0,0 1 0 0 0,0-1 0 0 0,-1 0 0 0 0,1 0 0 0 0,0 1 0 0 0,0-1 0 0 0,-1 0 0 0 0,1 0 0 0 0,-1 0 0 0 0,1 0 1 0 0,-1 1-1 0 0,1-1 0 0 0,-1 0 0 0 0,0 0 0 0 0,1 0 0 0 0,-1 0 0 0 0,0 0 0 0 0,0-1 0 0 0,0 1 0 0 0,-1 1 0 0 0,-23 21-765 0 0,21-20 687 0 0,-1 0-1 0 0,1 0 0 0 0,1 1 0 0 0,-1 0 0 0 0,0 0 0 0 0,1 0 1 0 0,0 0-1 0 0,-5 7 0 0 0,8-10 95 0 0,0 0 0 0 0,0-1 0 0 0,0 1 0 0 0,0 0 0 0 0,0 0 0 0 0,1-1 0 0 0,-1 1 0 0 0,0 0 0 0 0,0-1 0 0 0,0 1 0 0 0,1 0 0 0 0,-1-1 0 0 0,0 1 0 0 0,1 0 1 0 0,-1-1-1 0 0,1 1 0 0 0,-1 0 0 0 0,0-1 0 0 0,1 1 0 0 0,-1-1 0 0 0,1 1 0 0 0,0-1 0 0 0,-1 1 0 0 0,1-1 0 0 0,-1 0 0 0 0,1 1 0 0 0,0-1 0 0 0,-1 0 0 0 0,1 1 0 0 0,0-1 0 0 0,-1 0 0 0 0,1 0 0 0 0,1 1 0 0 0,30 9 246 0 0,-24-8-236 0 0,52 11-373 0 0,-34-11-3502 0 0,-58-12-4714 0 0,28 10 9382 0 0,0 0 0 0 0,-1 0 0 0 0,1 0 0 0 0,0 1 1 0 0,-1-1-1 0 0,1 1 0 0 0,0 0 0 0 0,0 1 0 0 0,0-1 0 0 0,0 1 1 0 0,-5 2-1 0 0,0 2 25 0 0,0 0 1 0 0,1 0 0 0 0,-9 10 0 0 0,-4 2-973 0 0,28-17 140 0 0,0-1 0 0 0,1 0-1 0 0,-1 0 1 0 0,0-1 0 0 0,9-1 0 0 0,5-1-284 0 0,0 1-1 0 0,0 0 1 0 0,0 2 0 0 0,1 1-1 0 0,21 2 1 0 0,-35 1-1430 0 0,-33 15-18322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4:07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7866 0 0,'-14'19'7605'0'0,"14"-18"-7372"0"0,0-1 0 0 0,0 1 0 0 0,-1-1 0 0 0,1 1 0 0 0,0-1 1 0 0,0 1-1 0 0,0-1 0 0 0,0 1 0 0 0,0-1 0 0 0,0 0 0 0 0,0 1 0 0 0,0-1 0 0 0,0 1 1 0 0,1-1-1 0 0,-1 1 0 0 0,0-1 0 0 0,0 1 0 0 0,0-1 0 0 0,0 0 0 0 0,1 1 0 0 0,-1-1 1 0 0,0 1-1 0 0,0-1 0 0 0,1 0 0 0 0,-1 1 0 0 0,1 0 0 0 0,14 4 3629 0 0,9-5-3555 0 0,15-5 630 0 0,31-3-220 0 0,-64 8-688 0 0,-1 0 1 0 0,1 0-1 0 0,0 1 1 0 0,-1 0-1 0 0,1 0 0 0 0,-1 0 1 0 0,1 0-1 0 0,-1 1 1 0 0,8 3-1 0 0,-12-4-68 0 0,0 0 0 0 0,0-1 1 0 0,0 1-1 0 0,0 0 0 0 0,-1-1 0 0 0,1 1 1 0 0,0 0-1 0 0,-1 0 0 0 0,1 0 0 0 0,0 0 0 0 0,-1 0 1 0 0,1 0-1 0 0,-1 0 0 0 0,1 0 0 0 0,-1 0 1 0 0,0 0-1 0 0,1 0 0 0 0,-1 0 0 0 0,0 0 0 0 0,0 0 1 0 0,0 0-1 0 0,0 0 0 0 0,0 0 0 0 0,0 0 1 0 0,0 0-1 0 0,0 0 0 0 0,0 0 0 0 0,-1 2 1 0 0,-4 12-4906 0 0</inkml:trace>
  <inkml:trace contextRef="#ctx0" brushRef="#br0" timeOffset="1">428 82 13371 0 0,'11'-1'4633'0'0,"0"1"-1336"0"0,0-1-1017 0 0,0 3 1865 0 0,-12-1-3657 0 0,-2 0-224 0 0,1 0-144 0 0,-2 0-104 0 0,2 0-208 0 0,-1 0-360 0 0,0 1-640 0 0,0-1-1113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4:20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0 4265 0 0,'-34'3'4985'0'0,"33"-4"-4559"0"0,0 1 0 0 0,0 0 0 0 0,-1 0 0 0 0,1 1 0 0 0,0-1 0 0 0,0 0 0 0 0,0 0 0 0 0,0 0 0 0 0,0 1 0 0 0,0-1 0 0 0,0 1 0 0 0,0-1 0 0 0,0 1 0 0 0,0-1 0 0 0,0 1 0 0 0,0-1 0 0 0,0 1 0 0 0,0 0 0 0 0,0 0 0 0 0,0-1 0 0 0,1 1 0 0 0,-1 0 0 0 0,0 0 0 0 0,0 0 0 0 0,0 2 0 0 0,1-2-367 0 0,1 0 1 0 0,-1 0-1 0 0,1 0 0 0 0,0 0 1 0 0,-1 0-1 0 0,1 0 1 0 0,0 0-1 0 0,0 0 0 0 0,-1 0 1 0 0,1-1-1 0 0,0 1 1 0 0,0 0-1 0 0,0 0 0 0 0,0-1 1 0 0,0 1-1 0 0,0 0 1 0 0,0-1-1 0 0,0 1 0 0 0,1-1 1 0 0,-1 0-1 0 0,0 1 1 0 0,0-1-1 0 0,0 0 1 0 0,0 0-1 0 0,3 1 0 0 0,31 3 257 0 0,-10-3-188 0 0,306 0 890 0 0,-269-6-826 0 0,114 8 1 0 0,-139-6-51 0 0,-32 2-100 0 0,0 0 0 0 0,1 1-1 0 0,-1-1 1 0 0,0 1 0 0 0,0 0 0 0 0,9 2 0 0 0,-11-1 985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7:59:06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 7522 0 0,'-1'1'4706'0'0,"5"3"-1772"0"0,16 9-802 0 0,25 11-1746 0 0,-41-22-288 0 0,0-1 0 0 0,0 1 0 0 0,0 0 0 0 0,0 0 0 0 0,-1 0-1 0 0,1 1 1 0 0,-1-1 0 0 0,1 1 0 0 0,-1 0 0 0 0,0 0 0 0 0,0 0 0 0 0,5 7 0 0 0,-7-8-39 0 0,0 0 0 0 0,-1 0 0 0 0,1 1 1 0 0,0-1-1 0 0,-1 0 0 0 0,0 1 0 0 0,1-1 0 0 0,-1 0 0 0 0,0 1 0 0 0,0-1 0 0 0,0 0 0 0 0,-1 1 1 0 0,1-1-1 0 0,0 0 0 0 0,-1 1 0 0 0,0-1 0 0 0,1 0 0 0 0,-1 0 0 0 0,0 1 0 0 0,0-1 1 0 0,0 0-1 0 0,-1 0 0 0 0,1 0 0 0 0,-3 3 0 0 0,-1 1-65 0 0,1-1-1 0 0,-1 0 1 0 0,0 0 0 0 0,0-1-1 0 0,0 0 1 0 0,-1 0 0 0 0,0 0 0 0 0,0 0-1 0 0,0-1 1 0 0,0 0 0 0 0,0 0-1 0 0,-11 3 1 0 0,-23 12-363 0 0,39-18 364 0 0,0 0 0 0 0,0 1 0 0 0,0-1 0 0 0,0 0 0 0 0,1 1 0 0 0,-1-1 0 0 0,0 1 0 0 0,1-1 0 0 0,-1 1 0 0 0,0-1 0 0 0,0 1 0 0 0,1-1 0 0 0,-1 1 0 0 0,1 0 0 0 0,-1 0 0 0 0,1-1 0 0 0,-1 1 0 0 0,1 0 0 0 0,-1 0 0 0 0,1-1 0 0 0,0 1 0 0 0,-1 0 0 0 0,1 0 0 0 0,0 0 0 0 0,0-1 0 0 0,-1 2 0 0 0,2-1 18 0 0,-1 0 0 0 0,1 0-1 0 0,-1 0 1 0 0,1 0 0 0 0,0 0 0 0 0,-1-1 0 0 0,1 1 0 0 0,0 0-1 0 0,-1-1 1 0 0,1 1 0 0 0,0 0 0 0 0,0-1 0 0 0,0 1 0 0 0,-1-1-1 0 0,1 1 1 0 0,0-1 0 0 0,0 1 0 0 0,1-1 0 0 0,5 3 33 0 0,0-1 0 0 0,-1 0 1 0 0,1-1-1 0 0,0 1 1 0 0,10-1-1 0 0,-9-1-364 0 0,0 0-1 0 0,1-1 1 0 0,-1-1-1 0 0,0 1 1 0 0,13-5 0 0 0,-19 6-2 0 0,0-1 0 0 0,0 1 1 0 0,0-1-1 0 0,-1 0 0 0 0,1 0 0 0 0,0 0 1 0 0,0 0-1 0 0,0 0 0 0 0,-1 0 1 0 0,1 0-1 0 0,-1-1 0 0 0,1 1 1 0 0,-1-1-1 0 0,1 1 0 0 0,-1-1 1 0 0,0 1-1 0 0,0-1 0 0 0,1 0 0 0 0,-1 0 1 0 0,-1 1-1 0 0,1-1 0 0 0,0 0 1 0 0,0 0-1 0 0,-1 0 0 0 0,1 0 1 0 0,-1 0-1 0 0,1 0 0 0 0,-1 0 1 0 0,0-3-1 0 0,-3-15-2051 0 0,4 4-1563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4:40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28 5849 0 0,'-2'-2'1075'0'0,"-16"-15"3934"0"0,18 16-4767 0 0,-1 1 0 0 0,1-1 0 0 0,-1 0-1 0 0,1 1 1 0 0,-1-1 0 0 0,0 1 0 0 0,1-1-1 0 0,-1 1 1 0 0,0-1 0 0 0,1 1 0 0 0,-1 0-1 0 0,0-1 1 0 0,0 1 0 0 0,1 0-1 0 0,-1-1 1 0 0,0 1 0 0 0,0 0 0 0 0,1 0-1 0 0,-1 0 1 0 0,0 0 0 0 0,-1 0 0 0 0,3 3-109 0 0,-1 0 0 0 0,1 0 1 0 0,0 0-1 0 0,1 1 0 0 0,-1-1 1 0 0,0-1-1 0 0,1 1 0 0 0,-1 0 1 0 0,4 4-1 0 0,-1-1 17 0 0,5 14-30 0 0,1-1 0 0 0,2-1 0 0 0,-1 0 1 0 0,2 0-1 0 0,0-2 0 0 0,31 31 0 0 0,-42-46-89 0 0,-1 0 1 0 0,1 1-1 0 0,-1 0 0 0 0,1-1 0 0 0,-1 1 0 0 0,1 0 0 0 0,-1 0 1 0 0,0 0-1 0 0,0 0 0 0 0,0 0 0 0 0,0 0 0 0 0,0 0 0 0 0,0 0 0 0 0,0 0 1 0 0,-1 0-1 0 0,1 0 0 0 0,-1 1 0 0 0,0-1 0 0 0,0 0 0 0 0,0 0 1 0 0,0 1-1 0 0,0-1 0 0 0,0 0 0 0 0,0 0 0 0 0,-1 0 0 0 0,1 1 1 0 0,-2 3-1 0 0,0-2 11 0 0,0 0-1 0 0,-1 0 1 0 0,1-1 0 0 0,-1 1 0 0 0,0 0 0 0 0,0-1-1 0 0,0 0 1 0 0,-1 0 0 0 0,1 0 0 0 0,-1 0-1 0 0,1 0 1 0 0,-1-1 0 0 0,-5 4 0 0 0,-71 39 278 0 0,89-46-1839 0 0,-9 1 1090 0 0,1 0 0 0 0,0 0 0 0 0,-1 0 0 0 0,1 0 0 0 0,0 1 0 0 0,-1-1 0 0 0,1 0 0 0 0,0 0 1 0 0,-1 0-1 0 0,1-1 0 0 0,0 1 0 0 0,-1 0 0 0 0,1 0 0 0 0,0 0 0 0 0,-1 0 0 0 0,1-1 0 0 0,0 1 0 0 0,-1 0 1 0 0,1-1-1 0 0,0 1 0 0 0,-1 0 0 0 0,1-1 0 0 0,-1 1 0 0 0,1-1 0 0 0,-1 1 0 0 0,1-1 0 0 0,-1 1 0 0 0,1-1 1 0 0,-1 1-1 0 0,0-1 0 0 0,1 1 0 0 0,-1-1 0 0 0,0 0 0 0 0,1 1 0 0 0,-1-2 0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4:42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 2833 0 0,'-11'-3'16270'0'0,"14"43"-15785"0"0,-1 40 0 0 0,1 26-392 0 0,2-79-62 0 0,-5-26-29 0 0,1 0 0 0 0,-1-1-1 0 0,1 1 1 0 0,-1 0 0 0 0,1-1 0 0 0,0 1 0 0 0,-1 0 0 0 0,1-1 0 0 0,-1 1 0 0 0,1-1-1 0 0,0 1 1 0 0,0-1 0 0 0,-1 1 0 0 0,1-1 0 0 0,0 0 0 0 0,0 1 0 0 0,-1-1 0 0 0,1 0-1 0 0,0 0 1 0 0,0 1 0 0 0,0-1 0 0 0,0 0 0 0 0,0 0 0 0 0,-1 0 0 0 0,3 0 0 0 0,-3 0 0 0 0,1 0 0 0 0,-1 0 0 0 0,0 0 1 0 0,1 0-1 0 0,-1 0 0 0 0,0 0 0 0 0,1 0 0 0 0,-1 1 1 0 0,0-1-1 0 0,1 0 0 0 0,-1 0 0 0 0,0 0 1 0 0,1 1-1 0 0,-1-1 0 0 0,0 0 0 0 0,1 0 0 0 0,-1 1 1 0 0,0-1-1 0 0,0 0 0 0 0,0 1 0 0 0,1-1 1 0 0,-1 0-1 0 0,0 1 0 0 0,0-1 0 0 0,0 0 0 0 0,0 1 1 0 0,1-1-1 0 0,-1 0 0 0 0,0 1 0 0 0,0 0 4 0 0,0-1-1 0 0,0 0 0 0 0,0 1 0 0 0,0-1 0 0 0,0 1 0 0 0,1-1 0 0 0,-1 0 1 0 0,0 1-1 0 0,0-1 0 0 0,1 0 0 0 0,-1 1 0 0 0,0-1 0 0 0,0 0 1 0 0,1 1-1 0 0,-1-1 0 0 0,0 0 0 0 0,1 0 0 0 0,-1 1 0 0 0,0-1 0 0 0,1 0 1 0 0,-1 0-1 0 0,0 0 0 0 0,1 1 0 0 0,-1-1 0 0 0,1 0 0 0 0,-1 0 1 0 0,0 0-1 0 0,1 0 0 0 0,-1 0 0 0 0,1 0 0 0 0,-1 0 0 0 0,0 0 1 0 0,1 0-1 0 0,-1 0 0 0 0,1 0 0 0 0,-1 0 0 0 0,1 0 0 0 0,-1 0 0 0 0,0 0 1 0 0,1 0-1 0 0,-1 0 0 0 0,0-1 0 0 0,1 1 0 0 0,0 0 0 0 0,5-2 26 0 0,0 1-1 0 0,1 0 0 0 0,-1 0 1 0 0,1 1-1 0 0,0-1 0 0 0,-1 2 1 0 0,1-1-1 0 0,9 2 0 0 0,58 16 12 0 0,-40-10 19 0 0,203 31 1540 0 0,-145-27-1029 0 0,-27-3-353 0 0,150 26 158 0 0,-64-16-211 0 0,-8-2 163 0 0,-23-3 347 0 0,-79-10-397 0 0,45 8 1 0 0,-63-3 107 0 0,-9-3-3973 0 0,-25-18-6721 0 0,-1 1 3035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4:44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0 4769 0 0,'0'2'145'0'0,"-1"0"-1"0"0,1 0 1 0 0,-1 0-1 0 0,0-1 1 0 0,0 1-1 0 0,0 0 1 0 0,0-1-1 0 0,0 1 1 0 0,0-1-1 0 0,-3 4 1 0 0,-28 15 7496 0 0,27-18-6671 0 0,0 1 0 0 0,0-1 0 0 0,1 1 0 0 0,-1 1 0 0 0,-5 4 278 0 0,17-7-1030 0 0,-1 0 1 0 0,0 0 0 0 0,0 1-1 0 0,0 0 1 0 0,0 0-1 0 0,-1 1 1 0 0,10 5 0 0 0,20 7-184 0 0,15-2 48 0 0,1-3 0 0 0,0-2 0 0 0,1-3 0 0 0,53 0 0 0 0,-40-3 364 0 0,121 20 1 0 0,-90 2-160 0 0,-41-10 25 0 0,80 10-1 0 0,-103-21-208 0 0,-4 0 89 0 0,0 0 0 0 0,50 13 0 0 0,-68-14-141 0 0,1 0-1 0 0,0 0 1 0 0,0-1 0 0 0,0-1 0 0 0,15-1-1 0 0,-13 1 4 0 0,0 0 0 0 0,0 0 1 0 0,20 4-1 0 0,-5 3 17 0 0,0-2 0 0 0,0-2 0 0 0,58 1 0 0 0,-79-4-43 0 0,0 1 1 0 0,0-1-1 0 0,0 1 1 0 0,0 0 0 0 0,0 1-1 0 0,0 0 1 0 0,0 0-1 0 0,0 0 1 0 0,-1 1-1 0 0,1 0 1 0 0,6 4-1 0 0,9 4 217 0 0,0-3-183 0 0,-18-6-10 0 0,0-1 0 0 0,0 1-1 0 0,0 0 1 0 0,0 0 0 0 0,0 0 0 0 0,0 0 0 0 0,-1 0 0 0 0,7 6 0 0 0,-10-7-37 0 0,0 0 1 0 0,0 0 0 0 0,0 0-1 0 0,1 1 1 0 0,-1-1-1 0 0,0 0 1 0 0,-1 0 0 0 0,1 0-1 0 0,0 0 1 0 0,0 1-1 0 0,0-1 1 0 0,-1 0 0 0 0,1 0-1 0 0,0 0 1 0 0,-1 0 0 0 0,1 0-1 0 0,-2 2 1 0 0,-10 23 89 0 0,10-22-87 0 0,-17 36-289 0 0,-19 55 1 0 0,43-126-17767 0 0,-4 19 12362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4:45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46 5433 0 0,'0'0'118'0'0,"-1"-1"0"0"0,1 1-1 0 0,-1-1 1 0 0,1 1 0 0 0,-1-1-1 0 0,1 1 1 0 0,-1 0 0 0 0,1-1 0 0 0,0 0-1 0 0,-1 1 1 0 0,1-1 0 0 0,0 1-1 0 0,-1-1 1 0 0,1 1 0 0 0,0-1-1 0 0,0 0 1 0 0,0 1 0 0 0,-1-1 0 0 0,1 1-1 0 0,0-1 1 0 0,0 0 0 0 0,0 1-1 0 0,0-1 1 0 0,0 0 0 0 0,0 1 0 0 0,1-2-1 0 0,-1-23 5975 0 0,0 21-2674 0 0,-3 21-2270 0 0,1-6-916 0 0,-4 15-102 0 0,1 1 0 0 0,1 0 0 0 0,2 0 0 0 0,1 0 0 0 0,2 27-1 0 0,2-45 301 0 0,1-4-4031 0 0,-3-4 3274 0 0,-1-1 1 0 0,1 0-1 0 0,-1 0 1 0 0,1 0-1 0 0,-1 0 0 0 0,1 0 1 0 0,-1 0-1 0 0,1 0 0 0 0,-1 0 1 0 0,1 0-1 0 0,-1-1 1 0 0,1 1-1 0 0,-1 0 0 0 0,1 0 1 0 0,-1 0-1 0 0,0-1 1 0 0,1 1-1 0 0,-1 0 0 0 0,1 0 1 0 0,-1-1-1 0 0,1 1 1 0 0,1-3-2287 0 0,-2 3 2286 0 0,1-2 0 0 0,2-3-3609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4:46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5697 0 0,'0'-1'290'0'0,"0"1"0"0"0,0-1 0 0 0,0 0 0 0 0,0 0-1 0 0,1 1 1 0 0,-1-1 0 0 0,0 0 0 0 0,1 0 0 0 0,-1 1 0 0 0,0-1-1 0 0,1 0 1 0 0,-1 1 0 0 0,1-1 0 0 0,-1 1 0 0 0,1-1 0 0 0,-1 0 0 0 0,1 1-1 0 0,0-1 1 0 0,-1 1 0 0 0,1 0 0 0 0,-1-1 0 0 0,1 1 0 0 0,0-1-1 0 0,0 1 1 0 0,-1 0 0 0 0,1 0 0 0 0,0-1 0 0 0,0 1 0 0 0,-1 0-1 0 0,2 0 1 0 0,4 11 3786 0 0,-4 5-4285 0 0,-2-5 442 0 0,-1 0 0 0 0,-1 0-1 0 0,1 1 1 0 0,-5 13-1 0 0,3-17-323 0 0,1 0 0 0 0,0 1 0 0 0,1-1-1 0 0,0 1 1 0 0,0-1 0 0 0,1 1-1 0 0,0 0 1 0 0,1 11 0 0 0,4-10-1375 0 0,-5-10 1219 0 0,1 0 0 0 0,-1 1-1 0 0,0-1 1 0 0,1 0-1 0 0,-1 1 1 0 0,1-1-1 0 0,-1 0 1 0 0,0 0 0 0 0,1 0-1 0 0,-1 1 1 0 0,1-1-1 0 0,-1 0 1 0 0,1 0-1 0 0,-1 0 1 0 0,1 0 0 0 0,-1 0-1 0 0,1 0 1 0 0,-1 0-1 0 0,1 0 1 0 0,-1 0-1 0 0,1 0 1 0 0,-1 0 0 0 0,1 0-1 0 0,-1 0 1 0 0,1 0-1 0 0,-1-1 1 0 0,1 1-1 0 0,-1 0 1 0 0,0 0 0 0 0,1-1-1 0 0,-1 1 1 0 0,1 0-1 0 0,-1 0 1 0 0,0-1-1 0 0,1 1 1 0 0,-1 0 0 0 0,1-1-1 0 0,-1 1 1 0 0,0-1-1 0 0,0 1 1 0 0,1-1 0 0 0,4-4-4018 0 0</inkml:trace>
  <inkml:trace contextRef="#ctx0" brushRef="#br0" timeOffset="1">378 7 6665 0 0,'-3'3'757'0'0,"0"0"0"0"0,0 0 0 0 0,0 0 0 0 0,0 0 0 0 0,0 0 0 0 0,1 1 0 0 0,0-1 0 0 0,-1 1 0 0 0,1 0 0 0 0,1 0 0 0 0,-1 0 0 0 0,-1 4 0 0 0,-5 31 2578 0 0,4-16-3848 0 0,2-12 493 0 0,-5 31 202 0 0,6-39-250 0 0,1 0 0 0 0,0-1 0 0 0,0 1 0 0 0,0-1 0 0 0,0 1 0 0 0,1-1 0 0 0,-1 1 0 0 0,1-1 1 0 0,-1 1-1 0 0,1-1 0 0 0,0 1 0 0 0,0-1 0 0 0,1 3 0 0 0,-1-5-107 0 0,-1 0 0 0 0,1 0 0 0 0,-1 0 1 0 0,1 0-1 0 0,-1 0 0 0 0,1 0 0 0 0,-1 0 0 0 0,1 0 1 0 0,-1 0-1 0 0,1-1 0 0 0,-1 1 0 0 0,0 0 1 0 0,1 0-1 0 0,-1 0 0 0 0,1-1 0 0 0,-1 1 1 0 0,1 0-1 0 0,-1 0 0 0 0,0-1 0 0 0,1 1 0 0 0,-1 0 1 0 0,0-1-1 0 0,1 1 0 0 0,-1-1 0 0 0,0 1 1 0 0,1 0-1 0 0,-1-1 0 0 0,0 1 0 0 0,0-1 0 0 0,0 1 1 0 0,1-1-1 0 0,13-20-4638 0 0,-11 17 3489 0 0,-2 3 1259 0 0,-1 0 0 0 0,1 1 0 0 0,-1-1-1 0 0,0 0 1 0 0,1 1 0 0 0,-1-1-1 0 0,0 0 1 0 0,0 0 0 0 0,0 1 0 0 0,1-1-1 0 0,-1 0 1 0 0,0 0 0 0 0,0 1-1 0 0,0-1 1 0 0,0 0 0 0 0,0 0-1 0 0,0 1 1 0 0,-1-1 0 0 0,1-1 0 0 0,-1-4-595 0 0,7-3-2080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4:48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 5449 0 0,'5'15'6967'0'0,"-8"7"-3981"0"0,-10 17-972 0 0,13-39-1893 0 0,-10 26 536 0 0,4-15-610 0 0,1 1 0 0 0,0 0 0 0 0,1 0-1 0 0,1 1 1 0 0,0-1 0 0 0,1 1 0 0 0,0 0 0 0 0,0 22 0 0 0,8-20-898 0 0,-6-15 523 0 0,1 0-1 0 0,0 0 0 0 0,0 0 1 0 0,0 0-1 0 0,-1 0 0 0 0,1 0 0 0 0,0 0 1 0 0,0 0-1 0 0,0 0 0 0 0,0 0 1 0 0,-1 0-1 0 0,1 0 0 0 0,0-1 1 0 0,0 1-1 0 0,0 0 0 0 0,-1-1 1 0 0,1 1-1 0 0,0 0 0 0 0,0-1 1 0 0,9-3-3242 0 0,1 3-915 0 0</inkml:trace>
  <inkml:trace contextRef="#ctx0" brushRef="#br0" timeOffset="1">314 65 5841 0 0,'1'0'285'0'0,"-1"0"0"0"0,1 0-1 0 0,0 0 1 0 0,-1 0-1 0 0,1 0 1 0 0,0 1 0 0 0,-1-1-1 0 0,1 0 1 0 0,0 0 0 0 0,-1 1-1 0 0,1-1 1 0 0,-1 0-1 0 0,1 1 1 0 0,0-1 0 0 0,-1 0-1 0 0,1 1 1 0 0,-1-1 0 0 0,1 1-1 0 0,-1-1 1 0 0,1 1 0 0 0,-1-1-1 0 0,1 1 1 0 0,-1-1-1 0 0,0 1 1 0 0,1 0 0 0 0,-1-1-1 0 0,0 2 1 0 0,3 24 3096 0 0,-13 29-2437 0 0,9-50-731 0 0,-10 30-8 0 0,-2 4-1041 0 0,10-14-5074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4:49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0 104 5609 0 0,'2'-2'868'0'0,"-1"0"1"0"0,1 0-1 0 0,-1 0 0 0 0,0-1 0 0 0,0 1 1 0 0,0 0-1 0 0,-1 0 0 0 0,1 0 0 0 0,0-1 0 0 0,-1 1 1 0 0,1-5-1 0 0,8-21 1751 0 0,-8 25-2584 0 0,1 0 0 0 0,1 0 0 0 0,-1 0 0 0 0,0 0 1 0 0,1 0-1 0 0,-1 0 0 0 0,1 1 0 0 0,0-1 0 0 0,0 1 0 0 0,0 0 1 0 0,0 0-1 0 0,0 0 0 0 0,1 0 0 0 0,-1 1 0 0 0,1-1 1 0 0,-1 1-1 0 0,1 0 0 0 0,-1 0 0 0 0,1 0 0 0 0,0 0 0 0 0,-1 1 1 0 0,1 0-1 0 0,0-1 0 0 0,0 1 0 0 0,-1 0 0 0 0,1 1 1 0 0,0-1-1 0 0,-1 1 0 0 0,1 0 0 0 0,0 0 0 0 0,-1 0 0 0 0,1 0 1 0 0,-1 0-1 0 0,1 1 0 0 0,-1 0 0 0 0,0 0 0 0 0,0 0 1 0 0,0 0-1 0 0,0 0 0 0 0,0 0 0 0 0,0 1 0 0 0,0 0 0 0 0,-1-1 1 0 0,1 1-1 0 0,-1 0 0 0 0,0 0 0 0 0,0 0 0 0 0,0 1 0 0 0,1 3 1 0 0,12 33 237 0 0,-14-34-428 0 0,1 0-1 0 0,0 0 1 0 0,0 0 0 0 0,0 0-1 0 0,5 6 1 0 0,-6-11-775 0 0,-1-1 797 0 0,0 0 0 0 0,0 0 0 0 0,0 0 0 0 0,1 0 0 0 0,-1 0 1 0 0,0 0-1 0 0,0 0 0 0 0,0 0 0 0 0,0 0 0 0 0,1 0 0 0 0,-1 0 0 0 0,0 0 1 0 0,0 0-1 0 0,0 0 0 0 0,0 0 0 0 0,1 0 0 0 0,2-17-11292 0 0,-3 12 8236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4:49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71 1848 0 0,'-2'1'118'0'0,"-25"7"3444"0"0,-15-1 6357 0 0,42-10-9429 0 0,0 0 0 0 0,1 1 0 0 0,-1-1 0 0 0,1 0 0 0 0,0 0 0 0 0,0 1 0 0 0,0-1 0 0 0,0 1 0 0 0,1-1 0 0 0,1-3-1 0 0,0 2-386 0 0,0 0 0 0 0,0 1 0 0 0,0-1 0 0 0,1 1-1 0 0,-1-1 1 0 0,1 1 0 0 0,0 0 0 0 0,0 0 0 0 0,0 1-1 0 0,0-1 1 0 0,0 1 0 0 0,0 0 0 0 0,1 0 0 0 0,-1 1-1 0 0,1-1 1 0 0,9-1 0 0 0,3 1-161 0 0,0 0 0 0 0,1 1 1 0 0,23 2-1 0 0,-11-1 184 0 0,-29 0-123 0 0,0 0 0 0 0,0 0 0 0 0,1 0 0 0 0,-1-1 0 0 0,0 1 0 0 0,0 0 0 0 0,0 0 0 0 0,0 1 0 0 0,0-1 0 0 0,0 0 0 0 0,0 0 0 0 0,1 1 0 0 0,-1-1 0 0 0,0 0 0 0 0,0 1 0 0 0,0-1 0 0 0,0 1 0 0 0,0-1 1 0 0,0 1-1 0 0,0 0 0 0 0,-1-1 0 0 0,1 1 0 0 0,0 0 0 0 0,0 0 0 0 0,0 0 0 0 0,-1-1 0 0 0,1 1 0 0 0,0 0 0 0 0,-1 0 0 0 0,1 0 0 0 0,-1 0 0 0 0,1 0 0 0 0,-1 0 0 0 0,0 0 0 0 0,1 0 0 0 0,-1 3 0 0 0,0 1 34 0 0,0 1 1 0 0,-1-1-1 0 0,0 0 1 0 0,0 1 0 0 0,-1-1-1 0 0,-3 9 1 0 0,3-11-37 0 0,1 0 0 0 0,0 1-1 0 0,0-1 1 0 0,0 1 0 0 0,0-1 0 0 0,0 1 0 0 0,0 0-1 0 0,1-1 1 0 0,0 1 0 0 0,0 0 0 0 0,1 5 0 0 0,4 0 490 0 0,-1-29-17537 0 0,-5 15 12881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4:51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1 131 7017 0 0,'2'-5'910'0'0,"0"0"-1"0"0,1 0 1 0 0,-1 0-1 0 0,1 1 0 0 0,0 0 1 0 0,0-1-1 0 0,7-5 0 0 0,4-8-1097 0 0,-13 17 183 0 0,7-8 77 0 0,1-1 0 0 0,0 1 0 0 0,0 1 0 0 0,16-11 0 0 0,-22 17-31 0 0,0 0-1 0 0,0 0 1 0 0,0 1 0 0 0,0 0 0 0 0,0-1-1 0 0,0 1 1 0 0,0 1 0 0 0,1-1 0 0 0,-1 0-1 0 0,0 1 1 0 0,1-1 0 0 0,-1 1 0 0 0,0 0-1 0 0,1 0 1 0 0,-1 0 0 0 0,0 1 0 0 0,1-1-1 0 0,-1 1 1 0 0,0 0 0 0 0,1 0 0 0 0,4 2-1 0 0,0 1 176 0 0,1 0-1 0 0,-1 0 1 0 0,0 1-1 0 0,0 0 0 0 0,-1 0 1 0 0,13 11-1 0 0,-17-12-92 0 0,0-1 0 0 0,-1 0 1 0 0,1 1-1 0 0,-1-1 0 0 0,1 1 0 0 0,-1 0 0 0 0,0-1 0 0 0,-1 1 0 0 0,1 0 0 0 0,-1 1 0 0 0,0-1 1 0 0,0 0-1 0 0,0 0 0 0 0,0 0 0 0 0,-1 1 0 0 0,1 5 0 0 0,-12-26-13375 0 0,8 11 9564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4:52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34 3785 0 0,'9'-11'533'0'0,"7"-11"6090"0"0,-17 22-6507 0 0,1 0 0 0 0,0 0-1 0 0,-1 0 1 0 0,1 0 0 0 0,-1 0 0 0 0,1 0 0 0 0,0 1 0 0 0,-1-1-1 0 0,1 0 1 0 0,0 0 0 0 0,-1 1 0 0 0,1-1 0 0 0,0 0 0 0 0,-1 0-1 0 0,1 1 1 0 0,0-1 0 0 0,-1 0 0 0 0,1 1 0 0 0,0-1 0 0 0,0 1-1 0 0,0-1 1 0 0,-1 0 0 0 0,1 1 0 0 0,0-1 0 0 0,0 1 0 0 0,0-1-1 0 0,0 0 1 0 0,0 1 0 0 0,0-1 0 0 0,0 1 0 0 0,0-1 0 0 0,0 0-1 0 0,0 1 1 0 0,0-1 0 0 0,0 1 0 0 0,-2 17 566 0 0,3-10-655 0 0,-1 0 0 0 0,2 0 0 0 0,-1 0 0 0 0,1 0 0 0 0,0-1 0 0 0,0 1 0 0 0,1 0 0 0 0,6 10 0 0 0,3 11-16 0 0,-12-28 43 0 0,0 1 0 0 0,1-1 0 0 0,-1 0-1 0 0,0 0 1 0 0,0 0 0 0 0,0 0-1 0 0,-1 1 1 0 0,1-1 0 0 0,0 0 0 0 0,0 0-1 0 0,-1 0 1 0 0,1 0 0 0 0,0 0 0 0 0,-1 0-1 0 0,1 0 1 0 0,-1 0 0 0 0,1 0-1 0 0,-1 0 1 0 0,0 0 0 0 0,0 0 0 0 0,1 0-1 0 0,-1 0 1 0 0,0 0 0 0 0,0 0-1 0 0,0-1 1 0 0,0 1 0 0 0,0 0 0 0 0,0-1-1 0 0,0 1 1 0 0,0-1 0 0 0,0 1-1 0 0,0-1 1 0 0,0 1 0 0 0,0-1 0 0 0,0 0-1 0 0,-2 1 1 0 0,-1 0-24 0 0,1 0 1 0 0,0 0-1 0 0,-1 0 1 0 0,1-1-1 0 0,0 1 1 0 0,-1-1-1 0 0,1 0 0 0 0,-1 0 1 0 0,1 0-1 0 0,-1 0 1 0 0,-5-2-1 0 0,-5-6 281 0 0,8 2-2171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7:59:07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7258 0 0,'0'0'1436'0'0,"0"8"4815"0"0,2 12-5037 0 0,4 49-642 0 0,-6-47-672 0 0,1 1-1 0 0,2-1 1 0 0,0 0-1 0 0,1 0 1 0 0,12 34 0 0 0,-15-55-258 0 0,0 0 0 0 0,0 0 0 0 0,-1-1 0 0 0,1 1 0 0 0,0 0 1 0 0,0-1-1 0 0,0 1 0 0 0,0-1 0 0 0,0 1 0 0 0,0-1 0 0 0,0 1 0 0 0,0-1 0 0 0,0 1 1 0 0,0-1-1 0 0,0 0 0 0 0,0 0 0 0 0,1 0 0 0 0,-1 0 0 0 0,0 0 0 0 0,0 0 0 0 0,0 0 1 0 0,0 0-1 0 0,0 0 0 0 0,0 0 0 0 0,0 0 0 0 0,0-1 0 0 0,0 1 0 0 0,0-1 0 0 0,1 1 1 0 0,0-1-1 0 0,0 0-93 0 0,6-7-3101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4:53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78 131 2633 0 0,'-27'8'2450'0'0,"-1"0"-771"0"0,14-10 3800 0 0,13 1-5383 0 0,0 0 0 0 0,0-1 0 0 0,0 1-1 0 0,1-1 1 0 0,-1 1 0 0 0,0-1 0 0 0,1 1-1 0 0,-1-1 1 0 0,1 1 0 0 0,-1-1 0 0 0,1 0 0 0 0,0 1-1 0 0,0-1 1 0 0,0 0 0 0 0,0 1 0 0 0,0-1-1 0 0,0 1 1 0 0,0-1 0 0 0,0 0 0 0 0,1-1 0 0 0,8-34 126 0 0,-7 32-166 0 0,0 1 0 0 0,0-1 0 0 0,1 0 0 0 0,0 1 0 0 0,0-1-1 0 0,0 1 1 0 0,0 0 0 0 0,1 0 0 0 0,0 0 0 0 0,0 0 0 0 0,0 1 0 0 0,0-1 0 0 0,0 1-1 0 0,1 0 1 0 0,5-3 0 0 0,-7 5-24 0 0,0 0 0 0 0,0 0 0 0 0,0 0 0 0 0,0 0-1 0 0,1 1 1 0 0,-1-1 0 0 0,0 1 0 0 0,0 0 0 0 0,0 0 0 0 0,0 0-1 0 0,1 0 1 0 0,-1 0 0 0 0,0 1 0 0 0,0 0 0 0 0,0-1 0 0 0,0 1-1 0 0,0 0 1 0 0,0 1 0 0 0,0-1 0 0 0,0 0 0 0 0,0 1 0 0 0,-1 0-1 0 0,1 0 1 0 0,0-1 0 0 0,-1 1 0 0 0,4 4 0 0 0,-2-2 73 0 0,-1 0 1 0 0,1 0-1 0 0,-1 1 1 0 0,1-1-1 0 0,-1 1 1 0 0,-1 0-1 0 0,1 0 1 0 0,-1 0-1 0 0,1 0 0 0 0,1 9 1 0 0,4 8 281 0 0,-8-22-477 0 0,0 0 0 0 0,0 0 0 0 0,0 0 0 0 0,0 0 0 0 0,0 0 0 0 0,0 0 0 0 0,0 0 1 0 0,0-1-1 0 0,0 1 0 0 0,0 0 0 0 0,0 0 0 0 0,0 0 0 0 0,0 0 0 0 0,0 0 0 0 0,0 0 0 0 0,8-17-9304 0 0,-6 9 7111 0 0,0 3-561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4:53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208 0 5521 0 0,'-4'3'577'0'0,"1"1"0"0"0,-1-1 0 0 0,1 1 0 0 0,0 0 0 0 0,0 0 0 0 0,0 0 0 0 0,1 0 0 0 0,-1 0 1 0 0,1 1-1 0 0,-2 6 0 0 0,-16 47 463 0 0,19-52-846 0 0,-1-1 1 0 0,0 0-1 0 0,0 1 0 0 0,0-1 0 0 0,0 0 0 0 0,-1 0 0 0 0,0 0 0 0 0,0-1 0 0 0,-8 9 0 0 0,9-11-111 0 0,0-1 1 0 0,0 1 0 0 0,0-1-1 0 0,0 0 1 0 0,0 1-1 0 0,0-1 1 0 0,0 0 0 0 0,0-1-1 0 0,-1 1 1 0 0,1 0 0 0 0,0-1-1 0 0,-1 1 1 0 0,1-1-1 0 0,0 1 1 0 0,-1-1 0 0 0,1 0-1 0 0,-1 0 1 0 0,1 0-1 0 0,0-1 1 0 0,-1 1 0 0 0,1-1-1 0 0,0 1 1 0 0,-1-1-1 0 0,1 0 1 0 0,-4-1 0 0 0,-37-16-554 0 0,25 10-2565 0 0,32-1-8852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4:54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27 126 5121 0 0,'-13'7'736'0'0,"0"-2"1410"0"0,13-6-1934 0 0,-1 0 0 0 0,1 1 0 0 0,0-1 0 0 0,0 0 0 0 0,0 0 0 0 0,0 0 0 0 0,0 0 0 0 0,0 0 0 0 0,0 1-1 0 0,0-1 1 0 0,1 0 0 0 0,-1 0 0 0 0,0 0 0 0 0,0 0 0 0 0,1 1 0 0 0,-1-1 0 0 0,0 0 0 0 0,1 0 0 0 0,-1 1-1 0 0,2-2 1 0 0,18-37 3155 0 0,-15 30-3361 0 0,1 1 1 0 0,0 0-1 0 0,0 0 1 0 0,0 1-1 0 0,1 0 1 0 0,0 0-1 0 0,1 1 1 0 0,0-1-1 0 0,8-4 1 0 0,-14 10-14 0 0,-1 1 0 0 0,0 0 0 0 0,0-1 0 0 0,1 1 0 0 0,-1 0 0 0 0,0 0 0 0 0,1 0 0 0 0,-1 0 1 0 0,0 0-1 0 0,0 0 0 0 0,1 0 0 0 0,-1 1 0 0 0,0-1 0 0 0,1 0 0 0 0,-1 1 0 0 0,0-1 0 0 0,0 1 0 0 0,0-1 0 0 0,1 1 0 0 0,-1-1 1 0 0,0 1-1 0 0,0 0 0 0 0,0 0 0 0 0,0 0 0 0 0,0-1 0 0 0,0 1 0 0 0,0 0 0 0 0,-1 0 0 0 0,1 0 0 0 0,0 0 0 0 0,0 1 1 0 0,-1-1-1 0 0,1 0 0 0 0,0 2 0 0 0,22 47 850 0 0,-21-43-649 0 0,33 70-2158 0 0,-43-88-7062 0 0,8 11 8896 0 0,0-1 0 0 0,0 1 0 0 0,0-1 0 0 0,0 1 0 0 0,0-1 0 0 0,0 1 0 0 0,0-1 0 0 0,0 1 0 0 0,0-1 0 0 0,0 1 0 0 0,0-2 0 0 0,6 2-2232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4:54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251 0 6785 0 0,'0'28'5795'0'0,"0"-3"-4583"0"0,1-8-1510 0 0,0-10 566 0 0,0 0-1 0 0,-1 0 0 0 0,0 0 0 0 0,-1 0 0 0 0,1 0 0 0 0,-3 6 1 0 0,3-11-142 0 0,-1 0 1 0 0,0 0 0 0 0,0 0 0 0 0,1-1 0 0 0,-1 1 0 0 0,0 0-1 0 0,-1-1 1 0 0,1 1 0 0 0,0-1 0 0 0,0 1 0 0 0,-1-1 0 0 0,1 0 0 0 0,-1 1-1 0 0,1-1 1 0 0,-1 0 0 0 0,1 0 0 0 0,-1 0 0 0 0,0 0 0 0 0,1 0-1 0 0,-1-1 1 0 0,0 1 0 0 0,0 0 0 0 0,0-1 0 0 0,0 0 0 0 0,1 1 0 0 0,-5-1-1 0 0,-19 3 298 0 0,-1-1-1 0 0,-27-1 1 0 0,-1-8-3494 0 0,29 0-2043 0 0,3-3-3397 0 0,18 6 5727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4:55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44 102 4529 0 0,'-13'6'476'0'0,"-8"5"806"0"0,12-9 2354 0 0,9-3-3453 0 0,-1 0 1 0 0,1 0-1 0 0,0 1 0 0 0,0-1 0 0 0,0 0 0 0 0,0 0 0 0 0,0 1 0 0 0,0-1 0 0 0,0 0 0 0 0,1 0 0 0 0,-1 1 0 0 0,0-1 0 0 0,0 0 0 0 0,0 1 0 0 0,1-1 0 0 0,-1 0 0 0 0,0 1 0 0 0,1-1 0 0 0,-1 0 0 0 0,1 1 0 0 0,-1-1 0 0 0,1 1 0 0 0,0-2 0 0 0,12-15 240 0 0,-4 6-189 0 0,0 1 0 0 0,1 0 0 0 0,1 1 0 0 0,-1 0 0 0 0,18-11 1 0 0,-23 18-226 0 0,-1-1 0 0 0,1 1 0 0 0,0 0 1 0 0,0 0-1 0 0,0 1 0 0 0,0 0 0 0 0,0-1 1 0 0,0 2-1 0 0,0-1 0 0 0,1 0 0 0 0,-1 1 1 0 0,0 0-1 0 0,0 1 0 0 0,0-1 0 0 0,1 1 1 0 0,-1 0-1 0 0,8 2 0 0 0,3 2 210 0 0,1 1 0 0 0,-1 0 1 0 0,-1 1-1 0 0,1 1 0 0 0,25 18 0 0 0,-36-23-148 0 0,0 1-1 0 0,0 0 1 0 0,0 1-1 0 0,-1-1 0 0 0,1 1 1 0 0,-1 0-1 0 0,0 0 1 0 0,-1 0-1 0 0,1 0 1 0 0,-1 1-1 0 0,0 0 1 0 0,-1-1-1 0 0,1 1 1 0 0,-1 0-1 0 0,0 0 1 0 0,0 1-1 0 0,-1-1 1 0 0,1 10-1 0 0,0 0-1996 0 0,3-43-9994 0 0,-3 19 8706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4:55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366 1 15787 0 0,'-10'6'-1770'0'0,"-22"15"-836"0"0,6 3 3346 0 0,24-22-593 0 0,1 1 0 0 0,-1-1-1 0 0,1 1 1 0 0,-1-1 0 0 0,1 1-1 0 0,0-1 1 0 0,0 1 0 0 0,0 0-1 0 0,1 0 1 0 0,-1-1 0 0 0,1 1-1 0 0,-1 0 1 0 0,1 0 0 0 0,0 0-1 0 0,0 0 1 0 0,0 0 0 0 0,0 0-1 0 0,1-1 1 0 0,-1 1 0 0 0,1 0-1 0 0,0 0 1 0 0,0-1 0 0 0,1 5-1 0 0,1 1-53 0 0,4 9-162 0 0,-1 0-1 0 0,4 20 0 0 0,-9-34 253 0 0,0 1-1 0 0,-1-1 0 0 0,1 1 0 0 0,-1-1 1 0 0,0 1-1 0 0,0 0 0 0 0,0-1 0 0 0,0 1 1 0 0,-1 0-1 0 0,1-1 0 0 0,-1 1 0 0 0,0-1 1 0 0,0 1-1 0 0,0-1 0 0 0,0 1 0 0 0,-1-1 1 0 0,-2 5-1 0 0,3-7-83 0 0,-1 0 0 0 0,1 0 0 0 0,-1 0 0 0 0,1 0 0 0 0,0 0 1 0 0,-1-1-1 0 0,0 1 0 0 0,1 0 0 0 0,-1-1 0 0 0,1 1 0 0 0,-1-1 0 0 0,0 0 0 0 0,1 1 0 0 0,-1-1 0 0 0,0 0 0 0 0,1 0 0 0 0,-1 0 1 0 0,0 0-1 0 0,0 0 0 0 0,1 0 0 0 0,-1-1 0 0 0,0 1 0 0 0,-2-2 0 0 0,-46-16 629 0 0,30 10-551 0 0,-4 1-297 0 0,0 1 0 0 0,0 1 0 0 0,-40-2 0 0 0,5 5-4269 0 0,78-3-5714 0 0,0 7 6037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4:56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 38 2401 0 0,'5'-21'2647'0'0,"-5"21"-2522"0"0,0-1 0 0 0,0 1 0 0 0,0-1 0 0 0,0 1 0 0 0,0 0 0 0 0,0-1 0 0 0,0 1 0 0 0,0 0 0 0 0,0-1 0 0 0,0 1 0 0 0,-1 0 0 0 0,1 0 0 0 0,0-1 0 0 0,0 1 0 0 0,0 0 0 0 0,-1-1 0 0 0,1 1 0 0 0,0 0 0 0 0,0 0 0 0 0,-1-1 0 0 0,1 1 0 0 0,0 0 0 0 0,-1 0 0 0 0,1 0 0 0 0,0 0 0 0 0,-1-1 0 0 0,1 1 0 0 0,0 0 0 0 0,-1 0 0 0 0,-2 0 546 0 0,0 0-1 0 0,-1 0 1 0 0,1 1-1 0 0,0-1 0 0 0,0 1 1 0 0,0-1-1 0 0,-1 1 1 0 0,-2 2-1 0 0,-8 1-439 0 0,4-1 72 0 0,0 0-1 0 0,0 1 1 0 0,1 1 0 0 0,0 0-1 0 0,0 0 1 0 0,0 0 0 0 0,0 1-1 0 0,1 1 1 0 0,0-1-1 0 0,-14 15 1 0 0,19-17-286 0 0,0-1 0 0 0,0 1 0 0 0,0 0 0 0 0,0-1 0 0 0,0 1 0 0 0,1 0 1 0 0,0 1-1 0 0,0-1 0 0 0,0 0 0 0 0,1 1 0 0 0,-1-1 0 0 0,1 1 0 0 0,0-1 0 0 0,0 1 0 0 0,0 0 0 0 0,1-1 0 0 0,0 1 0 0 0,0 0 0 0 0,0 0 1 0 0,0-1-1 0 0,1 1 0 0 0,0 0 0 0 0,0-1 0 0 0,0 1 0 0 0,4 8 0 0 0,0-3-57 0 0,0-1 0 0 0,1 1 0 0 0,0-1 0 0 0,0 0 0 0 0,1-1 0 0 0,1 0-1 0 0,-1 0 1 0 0,1 0 0 0 0,1-1 0 0 0,-1 0 0 0 0,15 9 0 0 0,-19-14-6 0 0,0 0 1 0 0,0 0-1 0 0,0 0 0 0 0,0-1 0 0 0,0 1 1 0 0,1-1-1 0 0,-1 0 0 0 0,0 0 0 0 0,1-1 1 0 0,-1 1-1 0 0,1-1 0 0 0,-1 0 1 0 0,0 0-1 0 0,1-1 0 0 0,-1 1 0 0 0,1-1 1 0 0,-1 0-1 0 0,0 0 0 0 0,0 0 0 0 0,1-1 1 0 0,-1 1-1 0 0,0-1 0 0 0,0 0 0 0 0,-1 0 1 0 0,1-1-1 0 0,0 1 0 0 0,-1-1 1 0 0,1 0-1 0 0,-1 0 0 0 0,0 0 0 0 0,3-4 1 0 0,2 0 75 0 0,-1-2 1 0 0,-1 1-1 0 0,0 0 1 0 0,0-1-1 0 0,0-1 1 0 0,-1 1-1 0 0,-1 0 1 0 0,1-1-1 0 0,4-19 1 0 0,-8 23 49 0 0,0 1 0 0 0,0-1-1 0 0,0 0 1 0 0,-1 1 0 0 0,0-1 0 0 0,0 1 0 0 0,-1-1 0 0 0,0 0-1 0 0,0 1 1 0 0,0-1 0 0 0,0 1 0 0 0,-1-1 0 0 0,0 1-1 0 0,0 0 1 0 0,0 0 0 0 0,-1 0 0 0 0,0 0 0 0 0,0 0 0 0 0,-7-8-1 0 0,2 3-79 0 0,1 2 0 0 0,-2-1 0 0 0,1 1 0 0 0,-1 0 0 0 0,-1 1-1 0 0,1 0 1 0 0,-17-9 0 0 0,20 17-2802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4:57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14 160 11010 0 0,'-1'0'53'0'0,"1"1"-1"0"0,-1-1 0 0 0,0 0 1 0 0,1 0-1 0 0,-1 0 0 0 0,0 1 1 0 0,1-1-1 0 0,-1 0 0 0 0,0 1 1 0 0,1-1-1 0 0,-1 1 0 0 0,1-1 0 0 0,-1 1 1 0 0,1-1-1 0 0,-1 1 0 0 0,1-1 1 0 0,-1 1-1 0 0,1-1 0 0 0,-1 1 1 0 0,1 0-1 0 0,0-1 0 0 0,-1 1 1 0 0,1 0-1 0 0,0-1 0 0 0,0 1 1 0 0,-1 0-1 0 0,1 0 0 0 0,0 0-13 0 0,1-1 0 0 0,-1 1 0 0 0,1-1 0 0 0,-1 0 0 0 0,1 1 0 0 0,-1-1 0 0 0,1 0 0 0 0,-1 0 0 0 0,1 0-1 0 0,-1 1 1 0 0,1-1 0 0 0,0 0 0 0 0,-1 0 0 0 0,1 0 0 0 0,-1 0 0 0 0,1 0 0 0 0,-1 0 0 0 0,1 0 0 0 0,0 0 0 0 0,-1 0 0 0 0,1 0 0 0 0,-1 0 0 0 0,1 0-1 0 0,-1 0 1 0 0,1-1 0 0 0,0 1 0 0 0,-1 0 0 0 0,1 0 0 0 0,-1-1 0 0 0,1 1 0 0 0,-1 0 0 0 0,1 0 0 0 0,-1-1 0 0 0,1 0 0 0 0,90-37 5243 0 0,-67 30-5080 0 0,-1 1 0 0 0,1 0 0 0 0,48-4 0 0 0,-32 7-288 0 0,4 1-151 0 0,1-2 0 0 0,-1-2 0 0 0,51-16 1 0 0,-94 23-161 0 0,0 0 1 0 0,1-1-1 0 0,-1 1 1 0 0,0-1-1 0 0,0 1 1 0 0,0-1-1 0 0,0 1 1 0 0,0-1-1 0 0,0 0 1 0 0,0 1-1 0 0,0-1 1 0 0,0 0-1 0 0,0 0 1 0 0,-1 0-1 0 0,1 0 1 0 0,0 0-1 0 0,0 0 1 0 0,-1 0-1 0 0,1 0 1 0 0,-1 0-1 0 0,1 0 1 0 0,-1 0-1 0 0,1 0 1 0 0,-1-1 0 0 0,0 1-1 0 0,1 0 1 0 0,-1 0-1 0 0,0 0 1 0 0,0-1-1 0 0,0 1 1 0 0,0 0-1 0 0,0 0 1 0 0,-1-2-1 0 0,-6-16-1075 0 0,1 9-894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4:57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10154 0 0,'0'2'220'0'0,"1"-1"0"0"0,0 1 0 0 0,0-1 0 0 0,-1 0 0 0 0,1 1 0 0 0,0-1 0 0 0,0 0 0 0 0,0 0 0 0 0,0 1 0 0 0,0-1 0 0 0,1 0 0 0 0,-1 0 0 0 0,0 0 0 0 0,0 0 0 0 0,1-1 0 0 0,-1 1 0 0 0,1 0 0 0 0,-1-1 0 0 0,1 1-1 0 0,1 0 1 0 0,41 10-925 0 0,-20-5 893 0 0,-17-4-173 0 0,69 29 178 0 0,-71-29-41 0 0,0 1 0 0 0,0 0 0 0 0,0 0 0 0 0,0 0 0 0 0,0 0 0 0 0,-1 1 0 0 0,0 0 1 0 0,0 0-1 0 0,0 0 0 0 0,0 1 0 0 0,5 7 0 0 0,-8-9-17 0 0,0 0 0 0 0,-1 0-1 0 0,1 0 1 0 0,-1 0 0 0 0,0 0 0 0 0,1 0 0 0 0,-1 1 0 0 0,-1-1 0 0 0,1 0 0 0 0,0 0 0 0 0,-1 0-1 0 0,0 0 1 0 0,1 0 0 0 0,-1 0 0 0 0,0 0 0 0 0,-1 0 0 0 0,1 0 0 0 0,0 0 0 0 0,-1-1 0 0 0,0 1 0 0 0,1-1-1 0 0,-1 1 1 0 0,-3 2 0 0 0,-3 5-179 0 0,-1 0-1 0 0,0 0 0 0 0,0-1 0 0 0,-13 9 1 0 0,1-3-2146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4:57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36 18068 0 0,'-6'4'-392'0'0,"-1"-1"1"0"0,1 1 0 0 0,0 1-1 0 0,0-1 1 0 0,0 1 0 0 0,0 0-1 0 0,-6 7 1 0 0,4-2 940 0 0,1-1 0 0 0,-1 1 1 0 0,1 0-1 0 0,1 0 0 0 0,0 1 0 0 0,-8 21 0 0 0,13-30-529 0 0,0-1-1 0 0,0 1 1 0 0,1 0-1 0 0,-1 0 0 0 0,1 0 1 0 0,0 0-1 0 0,0 0 1 0 0,-1 1-1 0 0,1-1 0 0 0,0 0 1 0 0,1 0-1 0 0,-1 0 1 0 0,0 0-1 0 0,1 0 0 0 0,-1 0 1 0 0,1 0-1 0 0,-1 0 0 0 0,2 2 1 0 0,-1-3-13 0 0,0 0 0 0 0,0 1 0 0 0,0-1 0 0 0,0 0 0 0 0,1 0 0 0 0,-1 0 0 0 0,0 0 0 0 0,0 0 0 0 0,1-1 0 0 0,-1 1 0 0 0,1 0 0 0 0,-1 0 0 0 0,1-1 0 0 0,-1 1 0 0 0,1-1 0 0 0,-1 0 0 0 0,1 1 0 0 0,2-1 0 0 0,0 0-1 0 0,1 1-1 0 0,-1-2 1 0 0,1 1 0 0 0,-1 0 0 0 0,1-1 0 0 0,-1 0 0 0 0,1 0-1 0 0,-1-1 1 0 0,0 1 0 0 0,1-1 0 0 0,-1 0 0 0 0,0 0 0 0 0,0 0-1 0 0,0 0 1 0 0,4-4 0 0 0,-5 4 3 0 0,1-1 0 0 0,-1 0 1 0 0,0-1-1 0 0,0 1 0 0 0,0 0 0 0 0,-1-1 0 0 0,1 1 0 0 0,-1-1 0 0 0,0 0 1 0 0,0 0-1 0 0,0 0 0 0 0,0 0 0 0 0,-1 0 0 0 0,1-1 0 0 0,-1 1 0 0 0,0 0 0 0 0,-1 0 1 0 0,1-1-1 0 0,-1-8 0 0 0,0 8-15 0 0,-1 0-1 0 0,-1 0 1 0 0,1 0 0 0 0,-1 0 0 0 0,1 0-1 0 0,-1 0 1 0 0,-1 0 0 0 0,1 0-1 0 0,-1 1 1 0 0,0-1 0 0 0,0 1 0 0 0,0 0-1 0 0,0 0 1 0 0,-1 0 0 0 0,0 0-1 0 0,-5-4 1 0 0,5 5-619 0 0,-31-24 1024 0 0,16 20-3220 0 0,19 7 2476 0 0,-1 0 0 0 0,1 0 0 0 0,-1 0 1 0 0,0 0-1 0 0,1 0 0 0 0,-1 1 1 0 0,1-1-1 0 0,-1 0 0 0 0,0 0 1 0 0,1 0-1 0 0,-1 0 0 0 0,1 1 1 0 0,-1-1-1 0 0,1 0 0 0 0,-1 1 1 0 0,1-1-1 0 0,-1 0 0 0 0,1 1 1 0 0,-1-1-1 0 0,1 1 0 0 0,-1-1 1 0 0,1 1-1 0 0,0-1 0 0 0,-1 1 1 0 0,1 0-1 0 0,-1 2-1926 0 0,3 2-1109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7:59:07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0 9898 0 0,'-13'22'7820'0'0,"3"20"-6856"0"0,3-13-713 0 0,1-6-232 0 0,5-16-105 0 0,-1 0-1 0 0,0 0 1 0 0,0 0 0 0 0,-1 0 0 0 0,0 0 0 0 0,0-1-1 0 0,-1 1 1 0 0,-7 10 0 0 0,26-50-1054 0 0,-13 31 1125 0 0,1-1 1 0 0,0 2 0 0 0,-1-1 0 0 0,1 0 0 0 0,0 1 0 0 0,0-1 0 0 0,1 1 0 0 0,-1 0-1 0 0,0 0 1 0 0,0 0 0 0 0,0 0 0 0 0,1 1 0 0 0,-1-1 0 0 0,0 1 0 0 0,1 0-1 0 0,-1 0 1 0 0,0 0 0 0 0,1 0 0 0 0,5 2 0 0 0,-1-1-109 0 0,0 1 1 0 0,0 1 0 0 0,0-1 0 0 0,0 1-1 0 0,0 1 1 0 0,13 7 0 0 0,-20-11-27 0 0,-1 1 0 0 0,0-1 0 0 0,1 0 0 0 0,-1 0 0 0 0,0 1 0 0 0,1-1 0 0 0,-1 0 0 0 0,0 1 0 0 0,0-1 0 0 0,1 0 0 0 0,-1 1 0 0 0,0-1 0 0 0,0 0 0 0 0,0 1 0 0 0,1-1 0 0 0,-1 1 0 0 0,0-1 0 0 0,0 0 0 0 0,0 1 0 0 0,0-1 0 0 0,0 1 0 0 0,0-1 0 0 0,0 0 0 0 0,0 1 0 0 0,0-1 0 0 0,0 1 0 0 0,0-1 0 0 0,0 1 0 0 0,0-1 0 0 0,0 0 0 0 0,0 1 0 0 0,-1-1 0 0 0,1 1 0 0 0,0-1 0 0 0,0 0 0 0 0,0 1 0 0 0,-1-1 0 0 0,1 0 0 0 0,0 1 1 0 0,0-1-1 0 0,-1 0 0 0 0,1 1 0 0 0,0-1 0 0 0,-1 0 0 0 0,1 0 0 0 0,0 1 0 0 0,-1-1 0 0 0,1 0 0 0 0,0 0 0 0 0,-1 0 0 0 0,0 1 0 0 0,-5 5-4656 0 0</inkml:trace>
  <inkml:trace contextRef="#ctx0" brushRef="#br0" timeOffset="1">24 257 8346 0 0,'-1'1'335'0'0,"1"-1"0"0"0,0 1 0 0 0,-1-1 0 0 0,1 1 0 0 0,-1-1 0 0 0,1 1 0 0 0,0-1 0 0 0,-1 1 0 0 0,1-1 0 0 0,0 1 0 0 0,0 0 0 0 0,0-1 0 0 0,-1 1 0 0 0,1 0 0 0 0,0-1 0 0 0,0 1 0 0 0,0 0 0 0 0,0-1 0 0 0,0 1 0 0 0,0 1 0 0 0,7 10 2236 0 0,-5-10-2503 0 0,-1 0-1 0 0,1-1 1 0 0,0 1 0 0 0,0-1 0 0 0,0 0 0 0 0,0 0-1 0 0,0 1 1 0 0,0-1 0 0 0,0 0 0 0 0,4 1-1 0 0,0-2-122 0 0,0 0 0 0 0,0 0-1 0 0,0 0 1 0 0,0 0 0 0 0,-1-1 0 0 0,1 0-1 0 0,0 0 1 0 0,0-1 0 0 0,-1 0-1 0 0,1 0 1 0 0,0 0 0 0 0,9-6 0 0 0,24-18-3438 0 0,-10-3-3521 0 0,-18 18 2487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4:58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1 19116 0 0,'-24'108'1756'0'0,"17"-68"-1076"0"0,-14 40 1 0 0,12-54 8 0 0,-10 30-17 0 0,18-51-721 0 0,0-1-1 0 0,0 0 1 0 0,1 0 0 0 0,-1 1-1 0 0,1-1 1 0 0,0 0 0 0 0,0 1-1 0 0,1-1 1 0 0,-1 0 0 0 0,2 6 0 0 0,7 2-974 0 0,-9-11 796 0 0,1-1 1 0 0,0 0 0 0 0,-1 0 0 0 0,1 0 0 0 0,0 0-1 0 0,-1 0 1 0 0,1 0 0 0 0,0 0 0 0 0,-1 0 0 0 0,1 0 0 0 0,0-1-1 0 0,-1 1 1 0 0,1 0 0 0 0,0 0 0 0 0,-1 0 0 0 0,1-1-1 0 0,0 1 1 0 0,-1 0 0 0 0,1-1 0 0 0,-1 1 0 0 0,1-1-1 0 0,-1 1 1 0 0,1-1 0 0 0,0 0 0 0 0,1-1-938 0 0,1-1 0 0 0,-1 1 1 0 0,0-1-1 0 0,0 0 0 0 0,0 0 0 0 0,-1 1 0 0 0,1-1 1 0 0,1-5-1 0 0,0-4-2696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4:58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12075 0 0,'22'-2'2743'0'0,"-19"2"-2650"0"0,-1-1 1 0 0,1 1-1 0 0,0-1 0 0 0,-1 1 0 0 0,1 0 0 0 0,0 0 0 0 0,-1 0 0 0 0,1 0 1 0 0,0 0-1 0 0,0 1 0 0 0,-1-1 0 0 0,1 1 0 0 0,-1 0 0 0 0,1 0 0 0 0,0 0 0 0 0,-1 0 1 0 0,0 0-1 0 0,1 1 0 0 0,-1-1 0 0 0,0 1 0 0 0,1-1 0 0 0,-1 1 0 0 0,0 0 1 0 0,0 0-1 0 0,-1 0 0 0 0,3 2 0 0 0,0 2 13 0 0,0-1 1 0 0,0 1-1 0 0,-1 0 1 0 0,0 0-1 0 0,0 0 1 0 0,-1 0-1 0 0,1 0 0 0 0,-1 1 1 0 0,-1-1-1 0 0,1 1 1 0 0,-1-1-1 0 0,0 1 0 0 0,-1-1 1 0 0,1 1-1 0 0,-2 0 1 0 0,1-1-1 0 0,0 1 0 0 0,-1 0 1 0 0,-1-1-1 0 0,1 1 1 0 0,-1-1-1 0 0,0 1 1 0 0,0-1-1 0 0,-1 0 0 0 0,0 0 1 0 0,0 0-1 0 0,0 0 1 0 0,-6 6-1 0 0,-17 20-406 0 0,11-24-866 0 0,14-9 1087 0 0,1 1 0 0 0,-1 0-1 0 0,1 0 1 0 0,-1-1 0 0 0,1 1-1 0 0,0-1 1 0 0,-1 1 0 0 0,1 0 0 0 0,-1-1-1 0 0,1 1 1 0 0,0-1 0 0 0,-1 1-1 0 0,1-1 1 0 0,0 1 0 0 0,0-1 0 0 0,-1 1-1 0 0,1-1 1 0 0,0 1 0 0 0,0-1 0 0 0,0 1-1 0 0,0-1 1 0 0,0 0 0 0 0,0 1-1 0 0,0-1 1 0 0,0 1 0 0 0,0-1 0 0 0,0 1-1 0 0,0-1 1 0 0,0 1 0 0 0,0-2 0 0 0,0 0 108 0 0,0-1 0 0 0,1 1 0 0 0,-1 0 0 0 0,0-1 1 0 0,1 1-1 0 0,0 0 0 0 0,-1-1 0 0 0,1 1 1 0 0,0 0-1 0 0,0 0 0 0 0,0 0 0 0 0,1 0 1 0 0,-1 0-1 0 0,0 0 0 0 0,1 0 0 0 0,-1 0 1 0 0,1 1-1 0 0,0-1 0 0 0,-1 0 0 0 0,1 1 0 0 0,0 0 1 0 0,0-1-1 0 0,0 1 0 0 0,0 0 0 0 0,0 0 1 0 0,0 0-1 0 0,1 0 0 0 0,3-1 0 0 0,2 0 132 0 0,1 0-1 0 0,-1 0 0 0 0,1 1 0 0 0,-1 1 1 0 0,1-1-1 0 0,12 2 0 0 0,-20-1-199 0 0,1 0 0 0 0,0 0-1 0 0,-1 0 1 0 0,1 0-1 0 0,0 0 1 0 0,-1 0 0 0 0,1 0-1 0 0,0-1 1 0 0,-1 1 0 0 0,1-1-1 0 0,0 1 1 0 0,-1-1-1 0 0,1 1 1 0 0,-1-1 0 0 0,1 0-1 0 0,-1 0 1 0 0,1 0 0 0 0,-1 0-1 0 0,0 0 1 0 0,1 0-1 0 0,0-2 1 0 0,0 0-163 0 0,0 0-1 0 0,0-1 1 0 0,0 1 0 0 0,-1-1-1 0 0,1 0 1 0 0,-1 1-1 0 0,1-6 1 0 0,-1 5 73 0 0,0-1 0 0 0,0 0 0 0 0,1 1 1 0 0,0-1-1 0 0,0 1 0 0 0,5-8 0 0 0,-14 57 2791 0 0,-14 14-1863 0 0,16-47-810 0 0,0 1 0 0 0,0 0 0 0 0,1 1 0 0 0,1-1 0 0 0,0 1 0 0 0,1 0 0 0 0,-1 27 0 0 0,3-41-28 0 0,0 0 0 0 0,-1 0 0 0 0,1 0 1 0 0,0 0-1 0 0,0 0 0 0 0,0 1 0 0 0,0-1 1 0 0,0 0-1 0 0,0 0 0 0 0,0 0 0 0 0,0 0 1 0 0,0 0-1 0 0,0 0 0 0 0,0 1 0 0 0,0-1 1 0 0,0 0-1 0 0,1 0 0 0 0,-1 0 0 0 0,0 0 1 0 0,0 0-1 0 0,0 0 0 0 0,0 1 0 0 0,0-1 1 0 0,0 0-1 0 0,0 0 0 0 0,0 0 0 0 0,0 0 1 0 0,0 0-1 0 0,0 0 0 0 0,1 0 1 0 0,-1 0-1 0 0,0 0 0 0 0,0 1 0 0 0,0-1 1 0 0,0 0-1 0 0,0 0 0 0 0,0 0 0 0 0,0 0 1 0 0,1 0-1 0 0,-1 0 0 0 0,0 0 0 0 0,0 0 1 0 0,0 0-1 0 0,0 0 0 0 0,0 0 0 0 0,1 0 1 0 0,-1 0-1 0 0,0 0 0 0 0,0 0 0 0 0,0 0 1 0 0,0 0-1 0 0,8-8-1124 0 0,8-16-32 0 0,-14 21 835 0 0,15-26-1927 0 0,18-44 1 0 0,-9 18 4299 0 0,-26 55-1844 0 0,0-1 0 0 0,0 1-1 0 0,0 0 1 0 0,0-1 0 0 0,0 1-1 0 0,0-1 1 0 0,0 1 0 0 0,1-1-1 0 0,-1 1 1 0 0,0 0 0 0 0,0-1-1 0 0,0 1 1 0 0,1-1 0 0 0,-1 1-1 0 0,0 0 1 0 0,0-1 0 0 0,1 1-1 0 0,-1 0 1 0 0,0-1 0 0 0,1 1-1 0 0,-1 0 1 0 0,1 0 0 0 0,-1-1-1 0 0,0 1 1 0 0,1 0 0 0 0,-1 0-1 0 0,1 0 1 0 0,-1-1 0 0 0,0 1-1 0 0,1 0 1 0 0,-1 0 0 0 0,1 0 0 0 0,-1 0-1 0 0,1 0 1 0 0,0 0 0 0 0,4 16 2184 0 0,-4 27-1849 0 0,-3-15-769 0 0,0 40 229 0 0,8-26-6309 0 0,-6-42 6218 0 0,0 0-1 0 0,0 1 1 0 0,0-1 0 0 0,0 0 0 0 0,0 0 0 0 0,0 0 0 0 0,0 0 0 0 0,0 1 0 0 0,0-1 0 0 0,4 2-3048 0 0,-4-2 3048 0 0,0-1 0 0 0,0 1 0 0 0,0 0 0 0 0,1 0 0 0 0,-1 0 0 0 0,0 0 0 0 0,0 0 0 0 0,0 0 0 0 0,0 0 0 0 0,1 0 0 0 0,0-3-2287 0 0,4-1-899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4:59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1 9834 0 0,'-29'15'-2608'0'0,"-14"7"10"0"0,14-10 11158 0 0,34-14-8268 0 0,1 1-1 0 0,0 0 1 0 0,0 0 0 0 0,0 0-1 0 0,0 1 1 0 0,0 0 0 0 0,0 0-1 0 0,0 1 1 0 0,0-1-1 0 0,0 1 1 0 0,0 1 0 0 0,0-1-1 0 0,-1 1 1 0 0,1 0 0 0 0,-1 0-1 0 0,1 1 1 0 0,-1-1-1 0 0,0 1 1 0 0,8 6 0 0 0,-9-7-241 0 0,-1 1 0 0 0,1 0 0 0 0,0 1 0 0 0,-1-1 0 0 0,0 0 0 0 0,0 1 0 0 0,0 0 0 0 0,-1 0 0 0 0,1 0 0 0 0,-1 0 0 0 0,0 0 0 0 0,0 1 0 0 0,0-1 0 0 0,0 0 0 0 0,-1 1 0 0 0,0-1 0 0 0,0 1 0 0 0,0 0 0 0 0,-1-1 0 0 0,1 1 0 0 0,-1 0 0 0 0,0 0 0 0 0,0-1 0 0 0,-1 1 0 0 0,-1 7 0 0 0,-3 6 174 0 0,-1 0 0 0 0,0 0 0 0 0,-1-1 1 0 0,-12 20-1 0 0,-14 12-1672 0 0,27-42 198 0 0,0 0 1 0 0,-1 0 0 0 0,0-1 0 0 0,-7 6-1 0 0,12-11 708 0 0,1 0 0 0 0,-1 0 0 0 0,1-1 0 0 0,-1 1 0 0 0,0 0 0 0 0,1-1 0 0 0,-1 1 0 0 0,0 0 0 0 0,0-1 0 0 0,1 0 0 0 0,-1 0 0 0 0,0 1 1 0 0,-2-1-1 0 0,2 0 349 0 0,0-1 0 0 0,0 1 0 0 0,0-1 1 0 0,0 1-1 0 0,0-1 0 0 0,0 1 1 0 0,0-1-1 0 0,1 0 0 0 0,-1 0 1 0 0,0 0-1 0 0,-3-2 0 0 0,-5-5-2094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4:59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8178 0 0,'5'2'6929'0'0,"17"9"-5983"0"0,-3-2-935 0 0,0-1 1 0 0,1 0 0 0 0,0-2-1 0 0,1 0 1 0 0,-1-1 0 0 0,1-2-1 0 0,40 3 1 0 0,-45-6-1352 0 0,-1 0 1 0 0,0-1-1 0 0,27-7 1 0 0,-37 7 974 0 0,-1-1 0 0 0,0 1 0 0 0,0-1 0 0 0,0 0 0 0 0,0-1 1 0 0,0 1-1 0 0,-1-1 0 0 0,1 1 0 0 0,-1-1 0 0 0,0 0 0 0 0,1 0 0 0 0,-2-1 1 0 0,1 1-1 0 0,0-1 0 0 0,0 1 0 0 0,-1-1 0 0 0,0 0 0 0 0,3-6 0 0 0,0 0-1906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5:00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1 3377 0 0,'0'0'213'0'0,"0"0"0"0"0,-1 0 0 0 0,1 0 0 0 0,-1 0 0 0 0,1 0 0 0 0,-1 0 0 0 0,1 0 1 0 0,-1 0-1 0 0,1 0 0 0 0,-1 0 0 0 0,1 0 0 0 0,-1 0 0 0 0,1 0 0 0 0,0 1 0 0 0,-1-1 0 0 0,1 0 1 0 0,-1 0-1 0 0,1 1 0 0 0,0-1 0 0 0,-1 0 0 0 0,1 0 0 0 0,-1 1 0 0 0,1-1 0 0 0,0 0 0 0 0,0 1 1 0 0,-1-1-1 0 0,1 1 0 0 0,0-1 0 0 0,0 0 0 0 0,-1 1 0 0 0,1-1 0 0 0,0 1 0 0 0,0-1 0 0 0,0 1 1 0 0,0-1-1 0 0,-1 0 0 0 0,1 2 0 0 0,-10 20 1660 0 0,9-19-1425 0 0,-30 67 2570 0 0,-20 33-2013 0 0,37-75-908 0 0,14-28-121 0 0,0 0 0 0 0,0 0 0 0 0,0 0 0 0 0,0 0 0 0 0,1 0 0 0 0,-1 0 0 0 0,0 0 0 0 0,0 0 0 0 0,0 0 0 0 0,0 0 0 0 0,0 0 0 0 0,0 0 0 0 0,0 0 0 0 0,0 0 0 0 0,0 0 0 0 0,1 0 0 0 0,-1 0 0 0 0,0 0 0 0 0,0 0 0 0 0,0 0 0 0 0,0 0 0 0 0,0 0 0 0 0,0 0 0 0 0,0 0 0 0 0,0 0 0 0 0,0 0 0 0 0,0 0 0 0 0,0 0 0 0 0,1 0 0 0 0,-1 0 0 0 0,0 0 0 0 0,0 0 0 0 0,0 0 0 0 0,0 0 0 0 0,0 0 0 0 0,0 0 0 0 0,0 1 0 0 0,0-1 0 0 0,0 0 0 0 0,0 0 0 0 0,0 0 1 0 0,0 0-1 0 0,0 0 0 0 0,0 0 0 0 0,0 0 0 0 0,0 0 0 0 0,0 0 0 0 0,0 0 0 0 0,0 1 0 0 0,0-1 0 0 0,0 0 0 0 0,0 0 0 0 0,0 0 0 0 0,0 0 0 0 0,0 0 0 0 0,0 0 0 0 0,0 0 0 0 0,0 0 0 0 0,14-7-970 0 0,13-13 174 0 0,-16 11 604 0 0,1 0 1 0 0,-1 2-1 0 0,2-1 0 0 0,-1 2 1 0 0,1-1-1 0 0,16-5 0 0 0,-17 1-5553 0 0,3-20 4558 0 0,-5 11 1157 0 0,5 2-415 0 0,3 6 3466 0 0,-18 12-2836 0 0,1-1-1 0 0,-1 1 0 0 0,1 0 0 0 0,-1 0 1 0 0,0 0-1 0 0,1-1 0 0 0,-1 1 0 0 0,1 0 1 0 0,-1 0-1 0 0,1 0 0 0 0,-1 0 1 0 0,1 0-1 0 0,-1 0 0 0 0,1 0 0 0 0,-1 0 1 0 0,1 0-1 0 0,-1 0 0 0 0,1 0 1 0 0,-1 1-1 0 0,1-1 0 0 0,-1 0 0 0 0,1 0 1 0 0,-1 0-1 0 0,1 1 0 0 0,-1-1 0 0 0,1 0 1 0 0,0 1-1 0 0,-1 0 90 0 0,1 1 1 0 0,-1-1-1 0 0,1 0 0 0 0,-1 0 0 0 0,1 1 1 0 0,-1-1-1 0 0,0 1 0 0 0,0-1 1 0 0,1 0-1 0 0,-1 1 0 0 0,0-1 1 0 0,0 0-1 0 0,-1 1 0 0 0,1-1 0 0 0,-1 3 1 0 0,-3 17 656 0 0,-1-1 0 0 0,-10 26 0 0 0,10-34-1206 0 0,0 0 0 0 0,1 0 1 0 0,0 0-1 0 0,1 0 0 0 0,1 1 0 0 0,0 0 0 0 0,1-1 1 0 0,0 1-1 0 0,2 19 0 0 0,13-45-10322 0 0,1-14 8578 0 0,-5 9-558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5:00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 13187 0 0,'-8'19'5216'0'0,"7"-3"-4190"0"0,3-13-1153 0 0,-1 1 0 0 0,1-1 0 0 0,0 1 0 0 0,0-1 0 0 0,0 0 0 0 0,0 0 0 0 0,4 4-1 0 0,-3-3 411 0 0,0-1-248 0 0,-1 0 0 0 0,1 0 0 0 0,-1 0 0 0 0,0 1 1 0 0,0-1-1 0 0,0 1 0 0 0,-1-1 0 0 0,1 1 0 0 0,-1-1 1 0 0,0 1-1 0 0,0 0 0 0 0,0 0 0 0 0,0 0 0 0 0,0 0 1 0 0,-1-1-1 0 0,0 1 0 0 0,0 0 0 0 0,0 0 0 0 0,0 0 1 0 0,-1 0-1 0 0,0 0 0 0 0,0 0 0 0 0,0-1 0 0 0,0 1 1 0 0,0 0-1 0 0,-1-1 0 0 0,1 1 0 0 0,-1-1 0 0 0,0 1 1 0 0,0-1-1 0 0,0 0 0 0 0,-1 0 0 0 0,1 0 0 0 0,-1 0 1 0 0,0 0-1 0 0,1 0 0 0 0,-5 2 0 0 0,-21 19-2 0 0,21-19 50 0 0,0 1 0 0 0,0-1 0 0 0,1 2 1 0 0,-1-1-1 0 0,1 1 0 0 0,0 0 0 0 0,1 0 0 0 0,0 0 0 0 0,-7 13 0 0 0,12-18-71 0 0,0-1 0 0 0,-1 0 0 0 0,1 1 0 0 0,0-1 0 0 0,0 0 0 0 0,0 1 0 0 0,0-1-1 0 0,0 0 1 0 0,0 1 0 0 0,0-1 0 0 0,0 0 0 0 0,1 1 0 0 0,-1-1 0 0 0,0 0-1 0 0,1 1 1 0 0,-1-1 0 0 0,1 0 0 0 0,-1 0 0 0 0,1 1 0 0 0,1 0 0 0 0,0 1-31 0 0,1 0 1 0 0,0 0-1 0 0,-1 0 1 0 0,1 0-1 0 0,0-1 1 0 0,1 0-1 0 0,3 3 1 0 0,2 0-1084 0 0,0 0 1 0 0,0 0 0 0 0,1-2 0 0 0,17 6-1 0 0,-26-8 673 0 0,1-1 0 0 0,-1 1-1 0 0,1-1 1 0 0,-1 0 0 0 0,1 0-1 0 0,-1 0 1 0 0,1 0 0 0 0,0 0-1 0 0,-1 0 1 0 0,1 0 0 0 0,-1 0 0 0 0,1-1-1 0 0,-1 1 1 0 0,1-1 0 0 0,-1 1-1 0 0,0-1 1 0 0,1 1 0 0 0,-1-1-1 0 0,1 0 1 0 0,-1 0 0 0 0,0 1-1 0 0,0-1 1 0 0,2-2 0 0 0,6-6-3047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5:01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21429 0 0,'1'62'-5'0'0,"-11"97"1"0"0,4-94-678 0 0,3 77-1 0 0,8-110-2334 0 0,2-17-647 0 0,-7-14 3401 0 0,0-1 1 0 0,1 0 0 0 0,-1 1-1 0 0,0-1 1 0 0,1 0-1 0 0,-1 0 1 0 0,0 1-1 0 0,1-1 1 0 0,-1 0-1 0 0,0 0 1 0 0,1 1 0 0 0,-1-1-1 0 0,1 0 1 0 0,-1 0-1 0 0,0 0 1 0 0,1 0-1 0 0,-1 0 1 0 0,1 1 0 0 0,-1-1-1 0 0,1 0 1 0 0,-1 0-1 0 0,1 0 1 0 0,-1 0-1 0 0,0 0 1 0 0,1 0-1 0 0,0-1 1 0 0,9 1-4066 0 0</inkml:trace>
  <inkml:trace contextRef="#ctx0" brushRef="#br0" timeOffset="1">196 318 27550 0 0,'-5'6'-440'0'0,"0"0"-1041"0"0,2 0-1415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5:14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9 4361 0 0,'-2'-1'127'0'0,"1"0"0"0"0,-1 0 0 0 0,1 0 0 0 0,-1 0 0 0 0,0 1-1 0 0,1-1 1 0 0,-1 0 0 0 0,0 1 0 0 0,0-1 0 0 0,1 1 0 0 0,-1 0 0 0 0,0 0 0 0 0,0-1 0 0 0,0 1 0 0 0,1 0 0 0 0,-1 1 0 0 0,0-1 0 0 0,-2 0-1 0 0,-6 1 4590 0 0,9 2-3441 0 0,8 5-577 0 0,9 5 517 0 0,-5-7-795 0 0,0-1-1 0 0,1-1 0 0 0,-1 0 0 0 0,1 0 0 0 0,0-1 0 0 0,0-1 0 0 0,0 0 1 0 0,19 1-1 0 0,41 8 60 0 0,-56-4-540 0 0,-3-2-3784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5:15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12 7009 0 0,'-1'-1'235'0'0,"1"0"0"0"0,0 1 0 0 0,-1-1 0 0 0,1 0 0 0 0,-1 1 0 0 0,1-1 0 0 0,-1 0-1 0 0,1 1 1 0 0,-1-1 0 0 0,0 1 0 0 0,1-1 0 0 0,-1 1 0 0 0,0-1 0 0 0,1 1 0 0 0,-1-1-1 0 0,0 1 1 0 0,1 0 0 0 0,-1-1 0 0 0,0 1 0 0 0,0 0 0 0 0,0 0 0 0 0,1 0 0 0 0,-1-1-1 0 0,0 1 1 0 0,0 0 0 0 0,0 0 0 0 0,-1 0 0 0 0,2 1-179 0 0,0-1 1 0 0,-1 1-1 0 0,1-1 1 0 0,0 1-1 0 0,0 0 0 0 0,0-1 1 0 0,-1 1-1 0 0,1-1 1 0 0,0 1-1 0 0,0-1 0 0 0,0 1 1 0 0,0 0-1 0 0,0-1 1 0 0,0 1-1 0 0,0-1 0 0 0,0 1 1 0 0,0-1-1 0 0,0 1 1 0 0,1 0-1 0 0,-1-1 0 0 0,0 1 1 0 0,0-1-1 0 0,0 1 1 0 0,1-1-1 0 0,-1 1 0 0 0,0-1 1 0 0,1 1-1 0 0,-1-1 1 0 0,0 1-1 0 0,1-1 0 0 0,-1 0 1 0 0,1 1-1 0 0,-1-1 1 0 0,1 1-1 0 0,-1-1 0 0 0,0 0 1 0 0,1 0-1 0 0,-1 1 1 0 0,2-1-1 0 0,3 4 2 0 0,0 0 0 0 0,1 0 0 0 0,-1-1 1 0 0,1 0-1 0 0,0 0 0 0 0,0 0 0 0 0,0-1 0 0 0,13 4 0 0 0,-12-4-6 0 0,1 0-1 0 0,-1 1 0 0 0,0 0 1 0 0,0 0-1 0 0,0 0 1 0 0,10 8-1 0 0,-16-11-17 0 0,0 1 1 0 0,1 0 0 0 0,-1 0-1 0 0,0 0 1 0 0,1 0-1 0 0,-1 0 1 0 0,0 0-1 0 0,0 1 1 0 0,0-1-1 0 0,0 0 1 0 0,0 1 0 0 0,0-1-1 0 0,0 0 1 0 0,-1 1-1 0 0,1-1 1 0 0,0 1-1 0 0,-1-1 1 0 0,1 1-1 0 0,-1 0 1 0 0,0-1 0 0 0,1 1-1 0 0,-1-1 1 0 0,0 1-1 0 0,0 0 1 0 0,0-1-1 0 0,0 1 1 0 0,0 0-1 0 0,0-1 1 0 0,-1 1 0 0 0,1-1-1 0 0,-1 1 1 0 0,1 0-1 0 0,-1-1 1 0 0,1 1-1 0 0,-1-1 1 0 0,0 1-1 0 0,0-1 1 0 0,0 0 0 0 0,0 1-1 0 0,0-1 1 0 0,0 0-1 0 0,0 0 1 0 0,0 1-1 0 0,0-1 1 0 0,0 0-1 0 0,-1 0 1 0 0,1 0-1 0 0,0-1 1 0 0,-2 2 0 0 0,-10 6 29 0 0,0 0 1 0 0,0-1 0 0 0,-1 0 0 0 0,-17 5-1 0 0,22-8-79 0 0,2-1-1560 0 0,25-6-7609 0 0,-12 2 8138 0 0,9 1-3109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5:16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 5449 0 0,'22'-17'1231'0'0,"1"4"6565"0"0,-22 14-7746 0 0,-1-1 1 0 0,0 1-1 0 0,1-1 0 0 0,-1 1 0 0 0,1-1 0 0 0,-1 1 0 0 0,0-1 0 0 0,1 1 0 0 0,-1-1 0 0 0,0 1 0 0 0,0-1 0 0 0,1 1 0 0 0,-1-1 0 0 0,0 1 0 0 0,0-1 0 0 0,0 1 0 0 0,0 0 0 0 0,0-1 0 0 0,1 1 0 0 0,-1-1 0 0 0,0 1 0 0 0,0 0 1 0 0,-1-1-1 0 0,1 1 0 0 0,0-1 0 0 0,0 2 0 0 0,-2 23 241 0 0,1-18-36 0 0,2 6 67 0 0,0 1-1 0 0,1-1 0 0 0,1 0 1 0 0,0 1-1 0 0,1-1 1 0 0,0 0-1 0 0,9 16 1 0 0,11 40 165 0 0,-11 2-284 0 0,-9-49-25 0 0,0 0 0 0 0,1 0 0 0 0,1-1 0 0 0,13 34 0 0 0,-14-48-2809 0 0,-8-21-9105 0 0,1 10 12130 0 0,0-4-4707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7:59:07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4 9466 0 0,'2'5'7662'0'0,"-3"-5"-7443"0"0,33-3 718 0 0,20-2-1028 0 0,21 8 703 0 0,-75-3-715 0 0,-7 0-36 0 0,0 0 1 0 0,1 0 0 0 0,-1 1-1 0 0,0 0 1 0 0,1 1 0 0 0,-1 0 0 0 0,1 0-1 0 0,-10 4 1 0 0,11-2 154 0 0,0 0 0 0 0,0 0 0 0 0,1 1 0 0 0,-1 0 0 0 0,1 0 0 0 0,0 1-1 0 0,1 0 1 0 0,-1-1 0 0 0,1 2 0 0 0,0-1 0 0 0,1 1 0 0 0,0 0 0 0 0,0 0 0 0 0,0 0 0 0 0,1 0 0 0 0,-4 12 0 0 0,5-13 5 0 0,0 1 1 0 0,0-1 0 0 0,0 1-1 0 0,1 0 1 0 0,0 0 0 0 0,1-1-1 0 0,-1 1 1 0 0,1 0 0 0 0,1 0-1 0 0,-1 0 1 0 0,1 0 0 0 0,0-1-1 0 0,1 1 1 0 0,0 0 0 0 0,0-1 0 0 0,0 1-1 0 0,1-1 1 0 0,0 0 0 0 0,6 10-1 0 0,-8-14-12 0 0,1 0 0 0 0,0 0 0 0 0,0 0 0 0 0,0 0 0 0 0,0 0 0 0 0,0-1 0 0 0,0 1 0 0 0,0-1 0 0 0,1 1 0 0 0,-1-1 0 0 0,0 0 0 0 0,1 0 0 0 0,-1 0 0 0 0,1 0 0 0 0,0 0 0 0 0,-1-1 0 0 0,1 1 0 0 0,0-1 0 0 0,-1 0 0 0 0,1 0 0 0 0,0 0 0 0 0,-1 0 0 0 0,1 0 0 0 0,0 0 0 0 0,-1-1 0 0 0,1 1 0 0 0,0-1 0 0 0,-1 0 0 0 0,5-1-1 0 0,-2 0-257 0 0,0 0-1 0 0,-1-1 0 0 0,1 1 0 0 0,-1-1 0 0 0,1 0 0 0 0,5-5 0 0 0,-7 4-395 0 0,1 1 0 0 0,-1 0 0 0 0,0-1 1 0 0,0 0-1 0 0,0 1 0 0 0,-1-1 0 0 0,3-5 0 0 0,8-11-6261 0 0,-12 9 3346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5:16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13 7017 0 0,'5'-6'488'0'0,"0"-1"-205"0"0,-15 12 57 0 0,10-5-280 0 0,-1 0 0 0 0,1 0 0 0 0,0 0 0 0 0,0 0 0 0 0,0 0 0 0 0,0 0-1 0 0,0 0 1 0 0,0 1 0 0 0,-1-1 0 0 0,1 0 0 0 0,0 0 0 0 0,0 0-1 0 0,0 0 1 0 0,0 0 0 0 0,0 1 0 0 0,0-1 0 0 0,0 0 0 0 0,0 0 0 0 0,0 0-1 0 0,0 0 1 0 0,0 1 0 0 0,0-1 0 0 0,0 0 0 0 0,0 0 0 0 0,0 0 0 0 0,0 0-1 0 0,0 1 1 0 0,0-1 0 0 0,0 0 0 0 0,0 0 0 0 0,0 0 0 0 0,0 0 0 0 0,0 1-1 0 0,0-1 1 0 0,0 0 0 0 0,0 0 0 0 0,0 0 0 0 0,0 0 0 0 0,1 1-1 0 0,-1-1 1 0 0,0 0 0 0 0,0 0 0 0 0,0 0 0 0 0,0 0 0 0 0,0 0 0 0 0,0 0-1 0 0,1 0 1 0 0,-1 0 0 0 0,0 1 0 0 0,0-1 0 0 0,14 8 1706 0 0,16 4-379 0 0,4-2-894 0 0,-1-2 1 0 0,2-1 0 0 0,-1-2-1 0 0,40 1 1 0 0,144-6 1452 0 0,-71-3-1314 0 0,-107 4-535 0 0,1 1 0 0 0,0 3-1 0 0,-1 1 1 0 0,0 2 0 0 0,58 19-1 0 0,-66-16 420 0 0,41 19 0 0 0,-64-25-436 0 0,0 0 0 0 0,-1 0 0 0 0,1 1 1 0 0,-1 0-1 0 0,0 0 0 0 0,-1 1 0 0 0,1 0 1 0 0,-1 0-1 0 0,6 10 0 0 0,-12-15-45 0 0,1 0-1 0 0,-1 0 1 0 0,-1 1-1 0 0,1-1 1 0 0,0 0-1 0 0,0 0 1 0 0,-1 1-1 0 0,1-1 1 0 0,-1 1-1 0 0,0-1 1 0 0,0 0-1 0 0,0 1 1 0 0,0-1-1 0 0,0 1 1 0 0,0-1-1 0 0,-1 0 1 0 0,0 4-1 0 0,-18 45 138 0 0,4-11-201 0 0,-17 64-516 0 0,32-100 213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5:17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6513 0 0,'1'1'175'0'0,"-1"0"-1"0"0,1-1 0 0 0,0 1 0 0 0,0 0 0 0 0,-1-1 0 0 0,1 1 0 0 0,0-1 0 0 0,0 1 0 0 0,0 0 1 0 0,0-1-1 0 0,0 0 0 0 0,0 1 0 0 0,0-1 0 0 0,0 0 0 0 0,0 1 0 0 0,0-1 0 0 0,0 0 0 0 0,0 0 1 0 0,0 0-1 0 0,0 0 0 0 0,0 0 0 0 0,0 0 0 0 0,2 0 0 0 0,36-3 2697 0 0,-18 1-1824 0 0,388 30 4259 0 0,-80-2-4498 0 0,-283-25-782 0 0,0-2-1 0 0,0-2 0 0 0,86-16 1 0 0,-130 19-142 0 0,-1-1 1 0 0,0 1 0 0 0,0 0 0 0 0,0 0-1 0 0,1-1 1 0 0,-1 1 0 0 0,0-1-1 0 0,0 1 1 0 0,0-1 0 0 0,0 1-1 0 0,0-1 1 0 0,0 0 0 0 0,0 1-1 0 0,0-1 1 0 0,1-1 0 0 0,-2 2-43 0 0,0-1 1 0 0,0 1-1 0 0,0 0 1 0 0,0-1-1 0 0,0 1 1 0 0,0 0-1 0 0,0-1 0 0 0,-1 1 1 0 0,1 0-1 0 0,0-1 1 0 0,0 1-1 0 0,0 0 1 0 0,0-1-1 0 0,-1 1 1 0 0,1 0-1 0 0,0 0 1 0 0,0-1-1 0 0,-1 1 1 0 0,1 0-1 0 0,0 0 0 0 0,0-1 1 0 0,-1 1-1 0 0,1 0 1 0 0,0 0-1 0 0,-1 0 1 0 0,1-1-1 0 0,0 1 1 0 0,-1 0-1 0 0,1 0 1 0 0,-1 0-1 0 0,-38-12-7062 0 0,17 7 3048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5:17.7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9 5217 0 0,'0'0'2'0'0,"0"-1"0"0"0,0 1-1 0 0,0 0 1 0 0,0-1 0 0 0,0 1 0 0 0,0 0-1 0 0,-1-1 1 0 0,1 1 0 0 0,0 0 0 0 0,0-1 0 0 0,0 1-1 0 0,0 0 1 0 0,-1-1 0 0 0,1 1 0 0 0,0 0-1 0 0,0-1 1 0 0,0 1 0 0 0,-1 0 0 0 0,1 0-1 0 0,0-1 1 0 0,-1 1 0 0 0,1 0 0 0 0,0 0 0 0 0,-1 0-1 0 0,1 0 1 0 0,0-1 0 0 0,-1 1 0 0 0,1 0-1 0 0,0 0 1 0 0,-1 0 0 0 0,1 0 0 0 0,0 0-1 0 0,-1 0 1 0 0,1 0 0 0 0,0 0 0 0 0,-1 0-1 0 0,1 0 1 0 0,-1 0 0 0 0,1 0 0 0 0,0 0 0 0 0,-1 0-1 0 0,-17 13 89 0 0,-9 23 957 0 0,23-27-571 0 0,0 2 1 0 0,2-1-1 0 0,-1 0 1 0 0,1 0-1 0 0,0 1 0 0 0,1-1 1 0 0,1 1-1 0 0,-1-1 1 0 0,2 1-1 0 0,-1 0 0 0 0,1-1 1 0 0,5 19-1 0 0,-3-15-332 0 0,-1 1-1 0 0,-1-1 1 0 0,0 0-1 0 0,-1 1 1 0 0,0-1-1 0 0,-3 15 1 0 0,-2-18-2748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5:18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5481 0 0,'7'-4'90'0'0,"-3"1"-15"0"0,-1 1 1 0 0,1 0-1 0 0,0 0 1 0 0,0 0-1 0 0,0 0 1 0 0,0 1-1 0 0,0-1 1 0 0,0 1-1 0 0,0 0 1 0 0,9-1-1 0 0,-13 3 47 0 0,1-1 1 0 0,0 1-1 0 0,0 0 0 0 0,-1 0 0 0 0,1-1 0 0 0,0 1 0 0 0,-1 0 0 0 0,1 0 0 0 0,-1 0 0 0 0,1 0 1 0 0,-1 0-1 0 0,1 0 0 0 0,-1 0 0 0 0,0 0 0 0 0,0 0 0 0 0,1 0 0 0 0,-1 0 0 0 0,0 0 0 0 0,0 0 0 0 0,0 0 1 0 0,0 0-1 0 0,0 0 0 0 0,0 2 0 0 0,-4 28 964 0 0,4-26-839 0 0,-6 39 425 0 0,3 0 0 0 0,1 1-1 0 0,9 86 1 0 0,1-103-154 0 0,0-18-1809 0 0,5-9-3924 0 0,-6-5 756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5:18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7306 0 0,'3'-2'173'0'0,"1"0"1"0"0,0 0 0 0 0,-1 0 0 0 0,1 1 0 0 0,0-1 0 0 0,0 1 0 0 0,0 0 0 0 0,7-1-1 0 0,-10 2-106 0 0,-1 0 0 0 0,1 0 0 0 0,-1 1 0 0 0,1-1-1 0 0,0 0 1 0 0,-1 0 0 0 0,1 0 0 0 0,-1 0-1 0 0,1 1 1 0 0,0-1 0 0 0,-1 0 0 0 0,1 0-1 0 0,-1 1 1 0 0,1-1 0 0 0,-1 1 0 0 0,1-1 0 0 0,-1 0-1 0 0,1 1 1 0 0,-1-1 0 0 0,1 1 0 0 0,-1-1-1 0 0,1 2 1 0 0,-1-1 32 0 0,1 1 0 0 0,0-1 0 0 0,-1 1 0 0 0,0 0 0 0 0,1-1 0 0 0,-1 1-1 0 0,0 0 1 0 0,0-1 0 0 0,0 1 0 0 0,0 0 0 0 0,0 0 0 0 0,-1 1 0 0 0,-10 174 560 0 0,10-58-5524 0 0,2-114 3224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5:19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261 292 5089 0 0,'4'-2'131'0'0,"-1"-1"0"0"0,0 0 0 0 0,1-1 0 0 0,-1 1 0 0 0,-1 0-1 0 0,1-1 1 0 0,0 0 0 0 0,-1 1 0 0 0,0-1 0 0 0,0 0 0 0 0,0 0 0 0 0,0-1 0 0 0,0 1-1 0 0,-1 0 1 0 0,0-1 0 0 0,0 1 0 0 0,0 0 0 0 0,0-9 0 0 0,-1 1 868 0 0,-1 0 1 0 0,0 0-1 0 0,0 0 1 0 0,-1 1-1 0 0,0-1 1 0 0,-6-13-1 0 0,6 17-899 0 0,-1 0 0 0 0,0 1 0 0 0,-1-1-1 0 0,0 1 1 0 0,0-1 0 0 0,0 1 0 0 0,-1 0-1 0 0,0 1 1 0 0,-1-1 0 0 0,1 1-1 0 0,-9-7 1 0 0,11 11-99 0 0,0-1 0 0 0,-1 1 1 0 0,1-1-1 0 0,-1 1 0 0 0,0 0 0 0 0,0 1 0 0 0,0-1 0 0 0,0 1 0 0 0,0-1 1 0 0,0 1-1 0 0,0 0 0 0 0,0 1 0 0 0,0-1 0 0 0,-1 1 0 0 0,1 0 1 0 0,0 0-1 0 0,0 0 0 0 0,-1 0 0 0 0,1 1 0 0 0,0 0 0 0 0,0 0 0 0 0,0 0 1 0 0,-7 3-1 0 0,-4 2 3 0 0,0 1 1 0 0,-26 17 0 0 0,9 3-1688 0 0,28-23 615 0 0,1-1-1 0 0,0 1 1 0 0,0 0-1 0 0,0 0 1 0 0,-3 9 0 0 0,5-10-846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5:19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0 7626 0 0,'-25'35'2121'0'0,"18"-4"-799"0"0,-3 40 0 0 0,1-12-581 0 0,9-58-720 0 0,0-1 0 0 0,0 1 0 0 0,0-1 1 0 0,-1 1-1 0 0,1-1 0 0 0,0 1 0 0 0,0-1 0 0 0,0 1 0 0 0,0-1 0 0 0,1 1 0 0 0,-1 0 0 0 0,0-1 1 0 0,0 1-1 0 0,0-1 0 0 0,0 1 0 0 0,0-1 0 0 0,1 1 0 0 0,-1-1 0 0 0,0 1 0 0 0,0-1 1 0 0,1 1-1 0 0,-1-1 0 0 0,0 0 0 0 0,1 1 0 0 0,-1-1 0 0 0,1 1 0 0 0,-1-1 0 0 0,0 0 0 0 0,2 1 1 0 0,17 1 375 0 0,25-15-147 0 0,-40 12-260 0 0,12-5-187 0 0,23-8-2084 0 0,-35 12 1442 0 0,0 0 0 0 0,0 0 0 0 0,0 0 1 0 0,-1-1-1 0 0,1 1 0 0 0,5-7 0 0 0,-3 3-2829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5:19.8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231 134 8338 0 0,'-2'1'134'0'0,"1"0"-1"0"0,0-1 1 0 0,-1 1 0 0 0,1-1 0 0 0,-1 0 0 0 0,1 1-1 0 0,-1-1 1 0 0,1 0 0 0 0,-1 0 0 0 0,1 0 0 0 0,-1 0-1 0 0,1 0 1 0 0,-1 0 0 0 0,1-1 0 0 0,-1 1 0 0 0,1 0-1 0 0,-1-1 1 0 0,1 1 0 0 0,0-1 0 0 0,-1 0 0 0 0,1 1-1 0 0,0-1 1 0 0,-1 0 0 0 0,1 0 0 0 0,0 0 0 0 0,0 0-1 0 0,0 0 1 0 0,0 0 0 0 0,0 0 0 0 0,0 0 0 0 0,0 0-1 0 0,0 0 1 0 0,-1-2 0 0 0,-6-7-127 0 0,1-1 1 0 0,-11-21-1 0 0,13 23 276 0 0,2 5-263 0 0,0-1 1 0 0,0 1-1 0 0,0 0 0 0 0,0 0 0 0 0,-1 0 1 0 0,0 0-1 0 0,0 1 0 0 0,0-1 0 0 0,0 1 1 0 0,0 0-1 0 0,-1 0 0 0 0,1 1 0 0 0,-1-1 1 0 0,-4-1-1 0 0,6 3-31 0 0,1 0-1 0 0,0 1 1 0 0,0 0-1 0 0,0-1 1 0 0,-1 1-1 0 0,1 0 1 0 0,0 0-1 0 0,0 0 1 0 0,-1 0-1 0 0,1 0 1 0 0,0 1-1 0 0,0-1 1 0 0,-1 1 0 0 0,1-1-1 0 0,0 1 1 0 0,0 0-1 0 0,0 0 1 0 0,0 0-1 0 0,0 0 1 0 0,0 0-1 0 0,0 0 1 0 0,0 1-1 0 0,1-1 1 0 0,-1 0-1 0 0,0 1 1 0 0,1 0 0 0 0,-1-1-1 0 0,1 1 1 0 0,-1 0-1 0 0,1 0 1 0 0,0 0-1 0 0,0 0 1 0 0,0 0-1 0 0,-1 3 1 0 0,0 0-198 0 0,0 1 0 0 0,0 0 1 0 0,0 0-1 0 0,1 0 0 0 0,0 0 1 0 0,-1 9-1 0 0,-3 18-5058 0 0,5-28 4174 0 0,7 0-1732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5:20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2 8842 0 0,'0'0'37'0'0,"0"0"0"0"0,0 0 0 0 0,0 0 0 0 0,-1 0 1 0 0,1-1-1 0 0,0 1 0 0 0,0 0 0 0 0,-1 0 0 0 0,1 0 0 0 0,0 0 1 0 0,0 0-1 0 0,-1 0 0 0 0,1 0 0 0 0,0 0 0 0 0,-1-1 0 0 0,1 1 0 0 0,0 0 1 0 0,0 0-1 0 0,-1 0 0 0 0,1 0 0 0 0,0 1 0 0 0,-1-1 0 0 0,1 0 0 0 0,0 0 1 0 0,0 0-1 0 0,-1 0 0 0 0,1 0 0 0 0,0 0 0 0 0,0 0 0 0 0,-1 0 1 0 0,1 1-1 0 0,0-1 0 0 0,0 0 0 0 0,-1 0 0 0 0,1 0 0 0 0,0 0 0 0 0,0 1 1 0 0,-1-1-1 0 0,-8 15 288 0 0,-2 18-368 0 0,3 59 1458 0 0,8-92-1463 0 0,0 0 0 0 0,0 0-1 0 0,-1 0 1 0 0,1 0 0 0 0,0 1 0 0 0,0-1 0 0 0,0 0 0 0 0,0 0-1 0 0,0 0 1 0 0,0 0 0 0 0,0 1 0 0 0,0-1 0 0 0,-1 0-1 0 0,1 0 1 0 0,0 0 0 0 0,0 0 0 0 0,0 1 0 0 0,0-1 0 0 0,0 0-1 0 0,0 0 1 0 0,0 0 0 0 0,0 0 0 0 0,0 1 0 0 0,0-1 0 0 0,0 0-1 0 0,0 0 1 0 0,0 0 0 0 0,0 1 0 0 0,1-1 0 0 0,-1 0 0 0 0,0 0-1 0 0,0 0 1 0 0,0 0 0 0 0,0 1 0 0 0,0-1 0 0 0,0 0-1 0 0,0 0 1 0 0,0 0 0 0 0,1 0 0 0 0,-1 0 0 0 0,0 0 0 0 0,0 1-1 0 0,0-1 1 0 0,0 0 0 0 0,0 0 0 0 0,1 0 0 0 0,-1 0 0 0 0,0 0-1 0 0,0 0 1 0 0,0 0 0 0 0,1 0 0 0 0,7-7-4381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5:20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252 135 5153 0 0,'-1'1'199'0'0,"-1"0"0"0"0,1 0-1 0 0,-1-1 1 0 0,1 1 0 0 0,-1 0 0 0 0,0-1 0 0 0,1 1-1 0 0,-1-1 1 0 0,0 1 0 0 0,0-1 0 0 0,1 0 0 0 0,-4 1-1 0 0,4-2-96 0 0,1 1-1 0 0,-1 0 0 0 0,1 0 0 0 0,-1 0 0 0 0,0 0 0 0 0,1-1 0 0 0,-1 1 0 0 0,1 0 0 0 0,-1-1 0 0 0,1 1 0 0 0,-1 0 0 0 0,1-1 0 0 0,-1 1 0 0 0,1-1 1 0 0,-1 1-1 0 0,1-1 0 0 0,0 1 0 0 0,-1-1 0 0 0,1 1 0 0 0,-1-1 0 0 0,1 1 0 0 0,0-1 0 0 0,-1-1 0 0 0,0-3 384 0 0,0-1 0 0 0,0 0 0 0 0,1 0 0 0 0,-1 0 0 0 0,1 1 0 0 0,1-9 0 0 0,0 9-488 0 0,-1-1 0 0 0,0 1 1 0 0,0 0-1 0 0,0 0 0 0 0,-1 0 1 0 0,-1-7-1 0 0,1 10 12 0 0,0 0-1 0 0,0 0 1 0 0,0-1 0 0 0,0 1-1 0 0,0 0 1 0 0,0 0 0 0 0,0 0-1 0 0,-1 0 1 0 0,1 0 0 0 0,-1 0 0 0 0,0 1-1 0 0,0-1 1 0 0,1 0 0 0 0,-1 1-1 0 0,0-1 1 0 0,0 1 0 0 0,0 0-1 0 0,-1 0 1 0 0,1 0 0 0 0,0 0-1 0 0,0 0 1 0 0,-1 0 0 0 0,1 0 0 0 0,0 1-1 0 0,-1-1 1 0 0,1 1 0 0 0,0 0-1 0 0,-1 0 1 0 0,1 0 0 0 0,-4 0-1 0 0,-1 1 1 0 0,0 1 0 0 0,0 1-1 0 0,0-1 1 0 0,0 1-1 0 0,1 0 1 0 0,-1 0-1 0 0,1 1 1 0 0,-10 7 0 0 0,-1-1 4 0 0,-22 18 22 0 0,36-26-47 0 0,1 0-1 0 0,0 0 0 0 0,0 0 1 0 0,0 1-1 0 0,0-1 1 0 0,0 1-1 0 0,1-1 0 0 0,-1 1 1 0 0,1-1-1 0 0,0 1 0 0 0,-1 0 1 0 0,1 0-1 0 0,-1 3 1 0 0,5 6-2076 0 0,4-9-2650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0:57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0 9930 0 0,'-3'6'6156'0'0,"-5"17"-2858"0"0,10-15-3085 0 0,0-1 0 0 0,0 0 0 0 0,0 0 0 0 0,1 0 0 0 0,1 0 0 0 0,6 12 0 0 0,-5-12-186 0 0,-1 1-1 0 0,0 0 0 0 0,0 1 1 0 0,4 14-1 0 0,-7-19 22 0 0,0 1-1 0 0,-1 0 0 0 0,0 0 1 0 0,1-1-1 0 0,-2 1 1 0 0,1 0-1 0 0,0 0 0 0 0,-1-1 1 0 0,0 1-1 0 0,0 0 0 0 0,0-1 1 0 0,-1 1-1 0 0,0-1 1 0 0,1 1-1 0 0,-2-1 0 0 0,1 0 1 0 0,0 1-1 0 0,-1-1 1 0 0,0-1-1 0 0,0 1 0 0 0,0 0 1 0 0,0-1-1 0 0,-1 1 1 0 0,1-1-1 0 0,-5 3 0 0 0,-9 6 8 0 0,0-1-1 0 0,-1-1 0 0 0,0-1 0 0 0,-28 11 1 0 0,40-17-77 0 0,-9 9-1829 0 0,15-11 1441 0 0,-1-1 0 0 0,1 1 0 0 0,-1 0 0 0 0,1 0 0 0 0,0-1 0 0 0,-1 1 0 0 0,1 0 0 0 0,0 0 0 0 0,0 0 0 0 0,0-1 0 0 0,0 1 0 0 0,0 0-1 0 0,-1 0 1 0 0,1 0 0 0 0,0 0 0 0 0,1-1 0 0 0,-1 1 0 0 0,0 0 0 0 0,0 0 0 0 0,0 0 0 0 0,0-1 0 0 0,1 1 0 0 0,-1 0 0 0 0,0 0 0 0 0,1-1 0 0 0,-1 1 0 0 0,1 0-1 0 0,-1 0 1 0 0,1-1 0 0 0,-1 1 0 0 0,1-1 0 0 0,-1 1 0 0 0,2 0 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7:59:08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9466 0 0,'-1'4'653'0'0,"0"0"0"0"0,1 0 0 0 0,-1 0 0 0 0,0 0-1 0 0,1 0 1 0 0,0-1 0 0 0,0 1 0 0 0,1 5 0 0 0,-1-7-477 0 0,1 0 1 0 0,-1 0-1 0 0,1 0 1 0 0,0 0-1 0 0,-1 0 1 0 0,1-1-1 0 0,0 1 0 0 0,0 0 1 0 0,0 0-1 0 0,0-1 1 0 0,1 1-1 0 0,-1 0 1 0 0,2 1-1 0 0,-1-1-234 0 0,1-1 1 0 0,0 1-1 0 0,0 0 0 0 0,0-1 1 0 0,0 0-1 0 0,0 1 0 0 0,0-1 1 0 0,0-1-1 0 0,0 1 0 0 0,0 0 0 0 0,0-1 1 0 0,1 1-1 0 0,-1-1 0 0 0,0 0 1 0 0,0 0-1 0 0,0 0 0 0 0,1-1 1 0 0,-1 1-1 0 0,5-2 0 0 0,2-1-1101 0 0,-8 2 527 0 0,0 0 1 0 0,1 1-1 0 0,-1-1 0 0 0,1 0 1 0 0,-1 1-1 0 0,1 0 1 0 0,0-1-1 0 0,-1 1 0 0 0,1 0 1 0 0,3 1-1 0 0,6 9-4102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5:21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0 8418 0 0,'-4'6'846'0'0,"1"-1"1"0"0,0 1-1 0 0,0-1 0 0 0,0 1 1 0 0,-2 7-1 0 0,4-11-790 0 0,0 1 1 0 0,1 0-1 0 0,-1-1 0 0 0,0 1 0 0 0,1 0 1 0 0,-1-1-1 0 0,1 1 0 0 0,0 0 0 0 0,0-1 1 0 0,0 1-1 0 0,0 0 0 0 0,1 0 0 0 0,-1-1 1 0 0,1 1-1 0 0,-1 0 0 0 0,1-1 0 0 0,0 1 1 0 0,0-1-1 0 0,0 1 0 0 0,3 3 0 0 0,-2-4-17 0 0,1 1-1 0 0,-1 0 0 0 0,1-1 1 0 0,0 0-1 0 0,0 1 0 0 0,0-1 1 0 0,0 0-1 0 0,0-1 1 0 0,0 1-1 0 0,1 0 0 0 0,-1-1 1 0 0,0 0-1 0 0,6 1 0 0 0,5 1-33 0 0,1-1 0 0 0,0 0 0 0 0,-1-1 0 0 0,1-1 0 0 0,0 0 0 0 0,19-3 0 0 0,-33 3-41 0 0,37-6-1910 0 0,1 0-3343 0 0,-24 2 480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5:21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384 61 4865 0 0,'-5'2'344'0'0,"-1"-1"-1"0"0,1 0 1 0 0,-1 0-1 0 0,0 0 1 0 0,1-1 0 0 0,-1 0-1 0 0,0 0 1 0 0,1-1-1 0 0,-1 1 1 0 0,0-1 0 0 0,1 0-1 0 0,-1-1 1 0 0,1 1-1 0 0,0-1 1 0 0,-1 0-1 0 0,1-1 1 0 0,0 1 0 0 0,0-1-1 0 0,0 0 1 0 0,1 0-1 0 0,-9-7 1 0 0,9 6-309 0 0,-1 1 0 0 0,0-1 0 0 0,0 1 0 0 0,0 0 0 0 0,0 1 0 0 0,0-1 0 0 0,0 1 0 0 0,-1 0 1 0 0,1 0-1 0 0,-1 1 0 0 0,0 0 0 0 0,1 0 0 0 0,-1 0 0 0 0,0 1 0 0 0,1-1 0 0 0,-1 1 0 0 0,0 1 0 0 0,-7 0 0 0 0,5 1 12 0 0,0 0 1 0 0,0 0-1 0 0,0 1 0 0 0,0 0 0 0 0,0 1 1 0 0,1-1-1 0 0,0 1 0 0 0,0 1 0 0 0,0 0 1 0 0,0 0-1 0 0,1 0 0 0 0,-8 8 0 0 0,9-8-282 0 0,0 1-1 0 0,1 0 1 0 0,-1 0-1 0 0,1 0 0 0 0,1 1 1 0 0,-1 0-1 0 0,1-1 1 0 0,-3 12-1 0 0,4-15 84 0 0,1 1 0 0 0,0 0 0 0 0,0-1 0 0 0,1 1 0 0 0,-1 0-1 0 0,1 0 1 0 0,0 0 0 0 0,0-1 0 0 0,0 1 0 0 0,0 0 0 0 0,1 0 0 0 0,-1 0 0 0 0,1-1-1 0 0,0 1 1 0 0,0 0 0 0 0,0-1 0 0 0,1 1 0 0 0,2 3 0 0 0,4 1-2770 0 0,-1-4-377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5:22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5449 0 0,'0'2'231'0'0,"1"0"0"0"0,-1-1 0 0 0,1 1 0 0 0,0 0 0 0 0,0 0 1 0 0,0 0-1 0 0,0-1 0 0 0,0 1 0 0 0,0 0 0 0 0,0-1 0 0 0,0 1 0 0 0,1-1 0 0 0,-1 1 0 0 0,1-1 0 0 0,1 2 0 0 0,-1-1 48 0 0,0-1 1 0 0,0 2-1 0 0,0-1 1 0 0,0 0-1 0 0,0 0 0 0 0,-1 0 1 0 0,1 1-1 0 0,-1-1 1 0 0,1 3-1 0 0,-1 0-196 0 0,0 0 0 0 0,-1 0 1 0 0,1 1-1 0 0,-1-1 0 0 0,-1 0 1 0 0,1 0-1 0 0,-1 0 0 0 0,0 0 0 0 0,0 0 1 0 0,0 0-1 0 0,-1 0 0 0 0,-2 6 0 0 0,-6 22 725 0 0,11-33-750 0 0,-1 1 1 0 0,0 0 0 0 0,1-1-1 0 0,-1 1 1 0 0,1-1 0 0 0,-1 1 0 0 0,1 0-1 0 0,0-1 1 0 0,-1 1 0 0 0,1-1 0 0 0,0 0-1 0 0,-1 1 1 0 0,1-1 0 0 0,0 0-1 0 0,-1 1 1 0 0,1-1 0 0 0,0 0 0 0 0,0 1-1 0 0,-1-1 1 0 0,1 0 0 0 0,0 0-1 0 0,0 0 1 0 0,0 0 0 0 0,-1 0 0 0 0,1 0-1 0 0,0 0 1 0 0,0 0 0 0 0,-1 0-1 0 0,1 0 1 0 0,1-1 0 0 0,29-2 245 0 0,8-4-240 0 0,22-5-377 0 0,-20 9-6229 0 0,-31 4 1180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5:22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7 8690 0 0,'0'-1'53'0'0,"-1"1"0"0"0,1-1 0 0 0,0 1-1 0 0,-1-1 1 0 0,1 1 0 0 0,-1 0 0 0 0,1-1 0 0 0,-1 1 0 0 0,1 0 0 0 0,-1-1 0 0 0,1 1 0 0 0,-1 0 0 0 0,1-1 0 0 0,-1 1-1 0 0,0 0 1 0 0,1 0 0 0 0,-1 0 0 0 0,1 0 0 0 0,-1-1 0 0 0,0 1 0 0 0,1 0 0 0 0,-1 0 0 0 0,1 0 0 0 0,-1 0-1 0 0,0 0 1 0 0,1 1 0 0 0,-2-1 0 0 0,-19 11 404 0 0,-12 21-187 0 0,27-23-118 0 0,-1 0 0 0 0,2 0-1 0 0,-1 0 1 0 0,1 1-1 0 0,1 0 1 0 0,0 0 0 0 0,0 1-1 0 0,1-1 1 0 0,-3 18-1 0 0,5-25-121 0 0,0 0-1 0 0,1 1 0 0 0,0-1 0 0 0,-1 0 0 0 0,1 1 0 0 0,1-1 1 0 0,-1 0-1 0 0,0 1 0 0 0,1-1 0 0 0,0 0 0 0 0,-1 0 0 0 0,1 0 0 0 0,1 1 1 0 0,-1-1-1 0 0,0 0 0 0 0,1 0 0 0 0,-1 0 0 0 0,1-1 0 0 0,0 1 1 0 0,0 0-1 0 0,0-1 0 0 0,0 1 0 0 0,1-1 0 0 0,-1 0 0 0 0,1 0 1 0 0,-1 0-1 0 0,1 0 0 0 0,0 0 0 0 0,0 0 0 0 0,0-1 0 0 0,0 1 1 0 0,0-1-1 0 0,0 0 0 0 0,0 0 0 0 0,6 1 0 0 0,-1-1 70 0 0,1 0-1 0 0,-1 0 1 0 0,1-1-1 0 0,-1-1 0 0 0,0 1 1 0 0,1-1-1 0 0,-1-1 1 0 0,0 0-1 0 0,0 0 1 0 0,0 0-1 0 0,0-1 0 0 0,0 0 1 0 0,13-8-1 0 0,-5 2 15 0 0,0-1 0 0 0,0 0-1 0 0,-1-1 1 0 0,-1-1-1 0 0,16-15 1 0 0,-24 21 34 0 0,-1-1 1 0 0,1 1-1 0 0,-1-1 1 0 0,-1 0-1 0 0,1 0 0 0 0,-1-1 1 0 0,0 1-1 0 0,5-16 1 0 0,-9 21-95 0 0,1 0 1 0 0,-1-1 0 0 0,1 1-1 0 0,-1 0 1 0 0,0 0 0 0 0,0 0-1 0 0,0 0 1 0 0,0 0 0 0 0,0 0-1 0 0,-1 0 1 0 0,1 0-1 0 0,-1-1 1 0 0,1 1 0 0 0,-1 0-1 0 0,0 0 1 0 0,-1-3 0 0 0,0 3-92 0 0,1 1 1 0 0,-1-1-1 0 0,0 0 1 0 0,0 0 0 0 0,1 1-1 0 0,-1-1 1 0 0,0 1 0 0 0,-1 0-1 0 0,1 0 1 0 0,0-1-1 0 0,0 1 1 0 0,-1 1 0 0 0,1-1-1 0 0,0 0 1 0 0,-1 0-1 0 0,1 1 1 0 0,-5-1 0 0 0,1 1-260 0 0,-1-1 0 0 0,1 1 0 0 0,-1 0 0 0 0,1 1 0 0 0,-1 0 0 0 0,1 0 0 0 0,-1 0 0 0 0,1 1 0 0 0,0 0 0 0 0,-11 4 0 0 0,13-4-317 0 0,0 0 0 0 0,-1 1 0 0 0,1-1 0 0 0,0 1 0 0 0,0 0-1 0 0,0 0 1 0 0,1 1 0 0 0,-1-1 0 0 0,-3 5 0 0 0,-4 10-3821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5:23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5001 0 0,'-10'36'4710'0'0,"10"-33"-4584"0"0,-1 0 0 0 0,1 0 0 0 0,-1 0 0 0 0,1 0 0 0 0,0 0 0 0 0,1 0 0 0 0,-1 0 0 0 0,0 0 0 0 0,1 0 0 0 0,-1 0 0 0 0,1 0 0 0 0,0 0 0 0 0,0 0-1 0 0,0 0 1 0 0,1-1 0 0 0,-1 1 0 0 0,1 0 0 0 0,2 3 0 0 0,0-2 118 0 0,0 0-1 0 0,0 0 1 0 0,0-1-1 0 0,0 1 1 0 0,1-1-1 0 0,-1 0 0 0 0,1 0 1 0 0,0 0-1 0 0,7 2 1 0 0,8 2 187 0 0,-1-1 0 0 0,1-1 0 0 0,0-1 0 0 0,27 3 0 0 0,-30-5-586 0 0,44 2-452 0 0,-58-4-27 0 0,0 0-1 0 0,1 0 0 0 0,-1-1 1 0 0,0 0-1 0 0,1 0 1 0 0,-1 0-1 0 0,0 0 0 0 0,6-3 1 0 0,-9 4 520 0 0,0-1 1 0 0,0 1-1 0 0,1 0 1 0 0,-1-1 0 0 0,0 1-1 0 0,0-1 1 0 0,0 1-1 0 0,0-1 1 0 0,0 1-1 0 0,0-1 1 0 0,0 1-1 0 0,0-1 1 0 0,0 1-1 0 0,0-1 1 0 0,0 1 0 0 0,0 0-1 0 0,0-1 1 0 0,0 1-1 0 0,-1-1 1 0 0,1 1-1 0 0,0-1 1 0 0,0 1-1 0 0,0 0 1 0 0,-1-1-1 0 0,1 1 1 0 0,0-1 0 0 0,-1 1-1 0 0,1 0 1 0 0,0-1-1 0 0,-1 1 1 0 0,0-2-708 0 0,1-5-2894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5:23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6689 0 0,'-11'3'8421'0'0,"31"4"-6145"0"0,37 4-2172 0 0,-22-7 16 0 0,-25-3-69 0 0,1 0-1 0 0,-1 0 1 0 0,1 1-1 0 0,-1 1 1 0 0,18 6-1 0 0,-27-9-45 0 0,-1 0 0 0 0,0 1-1 0 0,1-1 1 0 0,-1 0 0 0 0,0 1 0 0 0,1-1-1 0 0,-1 1 1 0 0,0-1 0 0 0,1 0 0 0 0,-1 1-1 0 0,0-1 1 0 0,0 1 0 0 0,1-1 0 0 0,-1 1 0 0 0,0-1-1 0 0,0 1 1 0 0,0-1 0 0 0,0 1 0 0 0,0-1-1 0 0,0 1 1 0 0,1-1 0 0 0,-1 1 0 0 0,0-1-1 0 0,-1 1 1 0 0,1-1 0 0 0,0 1 0 0 0,0-1-1 0 0,0 0 1 0 0,0 1 0 0 0,0-1 0 0 0,0 1-1 0 0,-1-1 1 0 0,1 1 0 0 0,0-1 0 0 0,0 1-1 0 0,-1-1 1 0 0,1 1 0 0 0,0-1 0 0 0,0 0-1 0 0,-1 1 1 0 0,1-1 0 0 0,-1 0 0 0 0,1 1-1 0 0,0-1 1 0 0,-1 0 0 0 0,1 0 0 0 0,-1 1 0 0 0,0-1-1 0 0,-26 21 42 0 0,23-18-43 0 0,-14 9-217 0 0,-29 24-1235 0 0,25-7-5277 0 0,21-23 3265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5:24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8874 0 0,'4'-2'507'0'0,"1"0"-1"0"0,-1 1 1 0 0,0 0 0 0 0,1 0 0 0 0,-1 0 0 0 0,1 0-1 0 0,-1 1 1 0 0,10 0 0 0 0,-14 0-503 0 0,6 0 55 0 0,0 0-1 0 0,0 1 1 0 0,1 0 0 0 0,-1 0 0 0 0,0 1 0 0 0,0-1-1 0 0,0 1 1 0 0,0 1 0 0 0,-1-1 0 0 0,1 1-1 0 0,7 5 1 0 0,-10-6 5 0 0,0-1 0 0 0,0 1 0 0 0,-1 0 0 0 0,1 0 0 0 0,-1 1-1 0 0,1-1 1 0 0,-1 0 0 0 0,0 1 0 0 0,0 0 0 0 0,0-1 0 0 0,0 1-1 0 0,-1 0 1 0 0,1 0 0 0 0,-1 0 0 0 0,1 0 0 0 0,-1 0 0 0 0,0 0 0 0 0,0 0-1 0 0,-1 0 1 0 0,1 1 0 0 0,-1-1 0 0 0,1 0 0 0 0,-1 6 0 0 0,-1-5-13 0 0,0 0 0 0 0,-1-1 1 0 0,1 1-1 0 0,-1-1 0 0 0,0 1 1 0 0,1-1-1 0 0,-1 0 0 0 0,-1 0 1 0 0,1 0-1 0 0,0 0 0 0 0,-1 0 1 0 0,1 0-1 0 0,-6 3 1 0 0,-43 32-3344 0 0,44-33 2172 0 0,5-4 817 0 0,1 0 0 0 0,0 0 0 0 0,-1 0 1 0 0,1-1-1 0 0,-1 1 0 0 0,1 0 0 0 0,-1 0 0 0 0,0-1 0 0 0,1 1 0 0 0,-1-1 1 0 0,0 1-1 0 0,1-1 0 0 0,-1 0 0 0 0,0 0 0 0 0,1 0 0 0 0,-1 0 0 0 0,0 0 1 0 0,0 0-1 0 0,1 0 0 0 0,-1 0 0 0 0,0-1 0 0 0,-2 0 0 0 0,-4 0-2787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5:24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11715 0 0,'0'0'34'0'0,"0"0"0"0"0,0 0 0 0 0,0 1 0 0 0,0-1 1 0 0,0 0-1 0 0,0 0 0 0 0,0 1 0 0 0,0-1 1 0 0,0 0-1 0 0,0 0 0 0 0,0 1 0 0 0,0-1 1 0 0,0 0-1 0 0,0 0 0 0 0,1 0 0 0 0,-1 1 1 0 0,0-1-1 0 0,0 0 0 0 0,0 0 0 0 0,0 0 1 0 0,0 1-1 0 0,0-1 0 0 0,1 0 0 0 0,-1 0 1 0 0,0 0-1 0 0,0 0 0 0 0,0 1 0 0 0,0-1 1 0 0,1 0-1 0 0,-1 0 0 0 0,0 0 0 0 0,0 0 1 0 0,0 0-1 0 0,1 0 0 0 0,-1 0 0 0 0,0 0 1 0 0,0 0-1 0 0,1 0 0 0 0,-1 0 0 0 0,0 0 1 0 0,0 1-1 0 0,0-2 0 0 0,1 1 0 0 0,-1 0 1 0 0,0 0-1 0 0,0 0 0 0 0,1 0 0 0 0,-1 0 1 0 0,0 0-1 0 0,0 0 0 0 0,0 0 0 0 0,1 0 1 0 0,-1 0-1 0 0,0 0 0 0 0,0 0 0 0 0,0-1 1 0 0,1 1-1 0 0,-1 0 0 0 0,21-5 1151 0 0,-16 4-828 0 0,8 0-283 0 0,0 0 1 0 0,0 1 0 0 0,0 0 0 0 0,0 1 0 0 0,0 0 0 0 0,0 1 0 0 0,0 1-1 0 0,0 0 1 0 0,13 6 0 0 0,35 6-1142 0 0,-57-14 425 0 0,1 0-1 0 0,-1-1 1 0 0,0 0-1 0 0,0 0 1 0 0,1 0 0 0 0,-1-1-1 0 0,0 1 1 0 0,0-1 0 0 0,0 0-1 0 0,1 0 1 0 0,-1 0 0 0 0,0-1-1 0 0,0 1 1 0 0,5-4-1 0 0,1-1-2447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5:24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1 7770 0 0,'-1'5'217'0'0,"0"0"1"0"0,-1 0 0 0 0,0 0 0 0 0,1 0 0 0 0,-2 0-1 0 0,1 0 1 0 0,0-1 0 0 0,-1 1 0 0 0,0-1-1 0 0,-6 8 1 0 0,-8 13 877 0 0,11-15-1021 0 0,1 0-382 0 0,0 0 1 0 0,-1-1-1 0 0,0 0 0 0 0,-9 11 0 0 0,17-23 330 0 0,0 1 0 0 0,0-1-1 0 0,1 1 1 0 0,-1-1-1 0 0,1 1 1 0 0,0 0-1 0 0,0 0 1 0 0,0 0 0 0 0,0 1-1 0 0,0-1 1 0 0,0 1-1 0 0,0-1 1 0 0,0 1-1 0 0,1 0 1 0 0,-1 0 0 0 0,0 1-1 0 0,1-1 1 0 0,-1 1-1 0 0,1-1 1 0 0,-1 1 0 0 0,0 0-1 0 0,1 0 1 0 0,-1 1-1 0 0,1-1 1 0 0,-1 1-1 0 0,0 0 1 0 0,5 1 0 0 0,-6-2-273 0 0,1 1 0 0 0,-1-1 1 0 0,1 0-1 0 0,0 1 0 0 0,-1-1 1 0 0,1-1-1 0 0,0 1 0 0 0,-1 0 1 0 0,1-1-1 0 0,0 1 0 0 0,-1-1 1 0 0,1 0-1 0 0,-1 0 0 0 0,1 0 1 0 0,-1 0-1 0 0,1 0 0 0 0,-1 0 1 0 0,0-1-1 0 0,0 1 1 0 0,0-1-1 0 0,3-3 0 0 0,3-2 722 0 0,-1-2 0 0 0,0 1 0 0 0,12-19 0 0 0,-13 17 1242 0 0,-34 65 2151 0 0,21-34-4332 0 0,0 1-1 0 0,-6 31 1 0 0,14-31-642 0 0,-1-21 1062 0 0,0-1 0 0 0,0 0 0 0 0,0 0 0 0 0,1 1 0 0 0,-1-1 0 0 0,0 0 0 0 0,0 1 0 0 0,1-1 0 0 0,-1 0 0 0 0,0 0 0 0 0,1 0 0 0 0,-1 1 0 0 0,0-1 0 0 0,1 0 0 0 0,-1 0 0 0 0,0 0 0 0 0,1 0 0 0 0,-1 0 0 0 0,0 0 0 0 0,1 1 0 0 0,-1-1 0 0 0,0 0 0 0 0,1 0 0 0 0,-1 0 0 0 0,0 0 0 0 0,1 0 0 0 0,-1 0 0 0 0,0 0 0 0 0,1-1 0 0 0,-1 1 0 0 0,1 0 0 0 0,2-1-321 0 0,1-1-1 0 0,-1 0 1 0 0,0 1-1 0 0,0-1 1 0 0,0-1 0 0 0,0 1-1 0 0,0 0 1 0 0,3-5-1 0 0,4-1-2416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5:25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 5753 0 0,'3'-5'543'0'0,"0"1"0"0"0,0 0-1 0 0,0 0 1 0 0,0 1 0 0 0,0-1-1 0 0,1 1 1 0 0,0-1 0 0 0,0 1-1 0 0,0 0 1 0 0,0 0 0 0 0,0 1-1 0 0,0-1 1 0 0,9-2 0 0 0,-11 4-512 0 0,0 0 1 0 0,0 0-1 0 0,0 0 1 0 0,0 0-1 0 0,0 1 1 0 0,1-1-1 0 0,-1 1 1 0 0,0-1-1 0 0,0 1 1 0 0,1 0-1 0 0,-1 0 1 0 0,0 0-1 0 0,0 0 0 0 0,1 0 1 0 0,-1 0-1 0 0,0 1 1 0 0,0-1-1 0 0,0 1 1 0 0,1 0-1 0 0,-1-1 1 0 0,0 1-1 0 0,0 0 1 0 0,0 0-1 0 0,0 1 1 0 0,0-1-1 0 0,0 0 1 0 0,-1 0-1 0 0,1 1 1 0 0,0 0-1 0 0,-1-1 1 0 0,1 1-1 0 0,1 2 1 0 0,-3-3 15 0 0,0-1 0 0 0,1 1 0 0 0,-1 0 1 0 0,0-1-1 0 0,0 1 0 0 0,0 0 0 0 0,0-1 0 0 0,1 1 1 0 0,-1 0-1 0 0,0 0 0 0 0,0-1 0 0 0,-1 1 0 0 0,1 0 1 0 0,0-1-1 0 0,0 1 0 0 0,0 0 0 0 0,0 0 0 0 0,-1-1 1 0 0,1 1-1 0 0,0 0 0 0 0,-1-1 0 0 0,1 1 0 0 0,0-1 1 0 0,-1 1-1 0 0,1 0 0 0 0,-1-1 0 0 0,1 1 0 0 0,-1-1 1 0 0,0 1-1 0 0,-24 19 775 0 0,3-2-837 0 0,21-16 13 0 0,-1 0 1 0 0,0 1-1 0 0,1-1 0 0 0,0 1 1 0 0,-1 0-1 0 0,1-1 1 0 0,0 1-1 0 0,0 0 0 0 0,1 0 1 0 0,-1 0-1 0 0,1 0 0 0 0,-1 0 1 0 0,1 0-1 0 0,0-1 1 0 0,0 1-1 0 0,0 0 0 0 0,0 0 1 0 0,1 0-1 0 0,-1 0 1 0 0,2 4-1 0 0,-1-6-12 0 0,0 1 0 0 0,-1-1 0 0 0,1 1 0 0 0,0-1 1 0 0,0 0-1 0 0,0 0 0 0 0,0 1 0 0 0,0-1 0 0 0,1 0 0 0 0,-1 0 0 0 0,0 0 0 0 0,1 0 0 0 0,-1 0 1 0 0,0 0-1 0 0,1-1 0 0 0,-1 1 0 0 0,1 0 0 0 0,-1-1 0 0 0,1 1 0 0 0,-1-1 0 0 0,1 0 1 0 0,0 1-1 0 0,-1-1 0 0 0,1 0 0 0 0,-1 0 0 0 0,1 0 0 0 0,0 0 0 0 0,-1 0 0 0 0,1 0 0 0 0,0-1 1 0 0,-1 1-1 0 0,1-1 0 0 0,-1 1 0 0 0,1-1 0 0 0,-1 1 0 0 0,1-1 0 0 0,2-1 0 0 0,9-5-1133 0 0,1 0-1 0 0,-1-1 0 0 0,-1 0 0 0 0,0-1 1 0 0,0-1-1 0 0,0 0 0 0 0,10-13 0 0 0,-5 7 994 0 0,-1 1-1 0 0,21-13 0 0 0,-42 35 5574 0 0,-6 16-3746 0 0,-1 2-1187 0 0,-8 7-209 0 0,-23 39 586 0 0,29-33-3056 0 0,8-1-3598 0 0,6-29 1469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7:59:08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0 132 6209 0 0,'1'1'342'0'0,"0"0"0"0"0,0 0-1 0 0,0 0 1 0 0,-1-1 0 0 0,1 1 0 0 0,0-1-1 0 0,0 1 1 0 0,0 0 0 0 0,1-1-1 0 0,-1 0 1 0 0,0 1 0 0 0,0-1-1 0 0,0 0 1 0 0,0 1 0 0 0,0-1 0 0 0,0 0-1 0 0,1 0 1 0 0,-1 0 0 0 0,0 0-1 0 0,0 0 1 0 0,0 0 0 0 0,0 0 0 0 0,2-1-1 0 0,0 0-149 0 0,0 0 0 0 0,-1 0 0 0 0,1 0 0 0 0,-1-1 0 0 0,1 1 0 0 0,-1-1 0 0 0,1 0 0 0 0,-1 0 0 0 0,3-2 0 0 0,2-4-605 0 0,0 0 0 0 0,0-1 0 0 0,-1 1-1 0 0,5-10 1 0 0,-8 13 142 0 0,0 1-1 0 0,-1-1 1 0 0,0 0 0 0 0,0 0-1 0 0,0 0 1 0 0,-1 0-1 0 0,1 0 1 0 0,-1 0-1 0 0,0 0 1 0 0,-1 0 0 0 0,1 0-1 0 0,-1-8 1 0 0,-1 21 1093 0 0,-1 0 1 0 0,1 0 0 0 0,-1 0 0 0 0,-1-1 0 0 0,-2 8-1 0 0,-8 27 30 0 0,8-18-721 0 0,-10 65 437 0 0,14-78-843 0 0,0-1 0 0 0,1 0 1 0 0,0 0-1 0 0,1 1 1 0 0,0-1-1 0 0,4 15 1 0 0,1-14-1646 0 0,2-8-2514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15:25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19932 0 0,'3'0'408'0'0,"3"-1"-464"0"0,1 0-88 0 0,0 0 8 0 0,-2 1-112 0 0,-2 0-304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207" units="cm"/>
          <inkml:channel name="Y" type="integer" max="1867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1082" units="1/cm"/>
          <inkml:channelProperty channel="Y" name="resolution" value="999.9464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12T08:16:12.6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8788 20113 571 0,'-7'5'91'0,"4"0"-31"0,-3 1 16 0,1 0 10 16,3 1-1-16,1-1-6 0,-2-1-7 15,1 0-1-15,2-2 8 0,0 0 12 16,0-3-3-16,0 2-12 0,2-2-21 16,-2 0-10-16,3 0 10 0,-3-2 13 15,-3 2 18-15,1 0 4 0,2 0-3 0,-2 0-8 16,-2 0-1-16,2 0 0 16,-3 2-3-16,-3-1-3 0,5 2-12 0,-3 1-5 15,-1-1-5-15,-1-2 4 0,1 1 3 16,-1-2-9-16,-2 2 0 0,-1-2-10 15,0 3 0-15,-4 0-5 0,3 0-1 16,-3 3-3-16,1 2-5 0,0 0-4 16,-1 4-6-16,1-1-6 15,0 0-4-15,4 0 3 0,-1 0-6 0,6 0 1 16,1 0 0-16,-1 2-7 0,5 1 3 16,-2 2-2-16,4 3-1 0,1 2-2 15,3 0-1-15,-1 3-2 0,8-2 1 16,0 2 2-16,1-2 6 0,2 0 1 0,-2-1 0 15,5 0 0-15,-3-4-2 0,-2-1 0 16,6 0-5-16,-3-3-6 0,1-2-6 16,-3 0-8-16,0-3 0 0,-1-2-4 15,0-1-7-15,-1-2-13 0,-3-3-21 16,2 2-19-16,-4-2-28 0,-1-2-38 16,-6 2-50-16,4-3-48 0,-5-2-61 0,-5 0-30 15,20 5-292-15,-25-8 218 16</inkml:trace>
  <inkml:trace contextRef="#ctx0" brushRef="#br0" timeOffset="993.76">6814 20142 667 0,'-8'-5'97'0,"-1"2"28"0,-3 0 35 16,4 1 18-16,0-1-11 0,2 1-17 16,3 4-30-16,0 0-28 0,1 1-30 15,-1 5-19-15,0 0-10 0,3 1-5 16,-2 5 1-16,4 2-3 0,-2 3-7 15,0 4-5-15,3 2-5 0,-1-1-3 16,-1 1 0-16,1-1-4 0,-2 0 0 16,5 0-2-16,-1-2 0 0,1-1 0 15,1-4 1-15,2-1-4 0,5-1 1 16,0-1-1-16,3 0 1 16,-2 2 4-16,0-2-2 0,4-1 0 0,-2-2 1 15,0-1-2-15,4-2 2 0,-1-3 2 16,2-5 3-16,-3-4 6 0,-3-4 8 15,5-4 7-15,-8-6 6 0,3-2 4 0,-6-3-4 16,2-1 0-16,-4-3-10 0,-3-1-8 16,1-1-13-16,-6-1-23 0,-3 3-18 15,-4 2-18-15,1 1-17 0,-3 3-22 16,-3 3-32-16,1 4-32 0,-3 3-38 16,-1 3-26-16,-3 5 4 0,2 1 49 15,-1 7-217-15,2 1 38 0</inkml:trace>
  <inkml:trace contextRef="#ctx0" brushRef="#br0" timeOffset="1209.86">6827 20325 725 0,'-10'12'159'0,"4"1"-1"0,-2 3 18 16,2-5-8-16,1 0-29 0,5-3-33 0,-2-3-17 16,4 1-9-16,-2-2-1 0,6-4 10 15,0 1 0-15,1-1-3 0,2-1-7 16,3 1-18-16,0-2-16 0,3 0-16 15,0 1-12-15,3-2-8 0,-1-2-3 16,4-1-2-16,0-1 1 0,-2 1-10 16,2-2-20-16,-1 0-42 0,2 0-56 15,2-2-68-15,-5-1-73 0,2-1-58 16,-3-4 26-16,-3 0-381 0</inkml:trace>
  <inkml:trace contextRef="#ctx0" brushRef="#br0" timeOffset="1435.81">7105 20129 858 0,'0'0'136'0,"0"0"13"0,3 2-3 16,0-1-22-16,1-1-27 0,0 2-23 0,3-4-9 16,4 1-6-16,-2 1-4 15,4-2-12-15,1 1-13 0,1 2-16 0,1 1-6 16,-2 1-1-16,-3 0 3 0,-1 2-14 15,-4-2-22-15,-1 3-26 0,-4 1-45 16,-1-2-60-16,-1 1-62 0,-4 2-25 16,-17-22-92-16,11 21-154 0</inkml:trace>
  <inkml:trace contextRef="#ctx0" brushRef="#br0" timeOffset="1627.06">7048 20334 785 0,'0'5'253'0,"0"1"-54"15,0 2-31-15,3-1-37 0,0-3-23 0,5 1-27 16,-2-2-22-16,6 1-18 0,-1-3-18 16,1-1-6-16,3 2-6 0,-1-4-6 15,2 2-1-15,1-1-18 0,1-3-27 16,-4 0-33-16,1-3-47 0,-4-2-43 0,-3-2-32 16,0-1-11-16,0-2 38 15,-2 0 52-15,-6-4 26 0,5 4-318 16</inkml:trace>
  <inkml:trace contextRef="#ctx0" brushRef="#br0" timeOffset="1839.83">7226 20118 704 0,'-8'-11'114'0,"5"3"43"15,-2-2 51-15,3 4 17 0,2 4-29 0,2 2-48 16,0 4-34-16,-2 2-32 0,3 5-20 16,-2 7-17-16,-1 2-10 0,0 6-5 15,-1 2-5-15,-2 4-6 0,3 0-8 16,0-2-3-16,-2-1-4 0,2-1-1 15,-2 1-7-15,1-4-26 0,-2-1-23 16,1-1-31-16,-3-6-26 0,2-1-27 16,-2-3-34-16,2-4-39 0,0-1-23 15,-2-3 36-15,0-2 52 0,-4-4 27 16,6 5-295-16</inkml:trace>
  <inkml:trace contextRef="#ctx0" brushRef="#br0" timeOffset="2132.57">7130 20576 412 0,'-12'-2'255'0,"-1"4"-122"0,2 1 7 16,5-1 26-16,1 4 6 0,5-1-24 15,0-5-30-15,0 0-18 0,0-2-11 16,6-2-12-16,-4 0 0 0,4-4-6 16,2 2-10-16,3 0-17 0,-1-1-20 15,4 3-9-15,-1 0-8 0,3 3 1 16,-2 2 1-16,3 1 1 0,-2 1 3 0,-4 2 2 16,0 0 2-16,-3-1-1 0,-3 3-1 15,-4-2 0-15,-1 1-8 0,-1 0-5 16,-2 2-10-16,-5 0-5 0,1 2 4 15,-1-1 2-15,-1 2 7 0,-4 1 4 16,0 0-2-16,-1-1-2 0,4-1-5 16,3 1-5-16,0-3-3 15,2 0-6-15,5 0-6 0,0-2-1 0,7 2 5 16,-1-1 1-16,4-1 4 0,-1-3 5 16,2 0-2-16,7-1 4 0,-2-4 2 15,1-2-13-15,7-4-44 0,-3-4-62 16,3-3-89-16,-2-5-85 0,-1-5 32 0,1 0-368 15</inkml:trace>
  <inkml:trace contextRef="#ctx0" brushRef="#br0" timeOffset="2451.32">7361 20150 426 0,'-8'5'383'0,"0"1"-235"0,0-1 47 0,-1 3 21 16,2-7-10-16,1-1-33 0,1 0-31 0,2 2-14 15,0-2-16-15,3 0-11 16,0-2-18-16,0 2-30 0,3 0-23 0,0-1-13 16,5 1-6-16,3 0 1 15,2 0-7-15,4 0 0 0,-1 1-2 0,5 2-2 16,0 1 2-16,-4 0-6 0,-1 0-24 15,-3-1-35-15,-4-2-38 0,-1 1-39 16,0 1-29-16,-1 0-47 0,-4 0-48 16,-3 2-20-16,-3 3 49 0,3 5-284 15,-13-2 183-15</inkml:trace>
  <inkml:trace contextRef="#ctx0" brushRef="#br0" timeOffset="2799.48">7288 20352 864 0,'-2'3'251'0,"1"0"-5"0,1 2-43 15,1-4-51-15,3 3-32 0,2-1-23 16,2-2-12-16,5 1-10 0,-1 0-6 16,4-1-10-16,3-1-16 0,2 0-13 15,0-1-11-15,-2 1-1 0,0 1-3 16,-6-1 3-16,-4 2 1 0,-3 1 2 16,-4-1 4-16,1 1-2 0,-6 2-1 15,1-1-13-15,-4 4-21 0,0 2-19 0,-5 1-17 16,-2 0-10-16,0-1-3 0,-1-1-1 15,-1-3-6-15,1 1 1 0,1-2 9 16,2-2 11-16,0 0 12 0,5-1-1 16,3-1-10-16,-1-1-6 15,4 0 6-15,0-1 20 0,5-1 22 0,0-1 22 16,3-2 5-16,1 0 3 0,6 0 2 16,-1 1-1-16,7 1-3 0,-2 1-5 0,-2 0-8 15,2 4 0-15,-3 0-4 16,-1-1-2-16,-1 2-20 0,-3-3-31 15,0 2-44-15,-1-4-55 0,-2 1-59 0,-5-1-36 16,3-3 24-16,-6-1 56 0,-1-7-105 16,2 4-93-16</inkml:trace>
  <inkml:trace contextRef="#ctx0" brushRef="#br0" timeOffset="3077.1">7549 20342 626 0,'-7'-5'88'0,"3"2"-10"16,-3 2 41-16,7 1 41 0,0 1 15 15,0 1-8-15,0 1-19 0,3 0-14 16,-1 2-11-16,0-2-13 0,1 2-23 15,2 0-22-15,-2 1-26 0,0 2-16 16,2 2-9-16,-4-1-3 0,-1 4-1 16,0 0-3-16,-1-1-8 0,-1 1-8 15,-1-2-6-15,3-1-2 0,0-4 4 0,0-1 4 16,3 0-1-16,-1-1 3 0,-1 0 0 16,6-3 0-16,-3-1-2 0,1-1-2 15,5-3-1-15,-2 0 0 0,1-3 2 16,-1-1 1-16,6-1-6 0,-2-1-7 15,2 2-17-15,0-1-28 0,1-1-35 16,-1 2-24-16,-1 3-12 16,-2 1-17-16,-5-1-22 0,2 0-7 0,-2-4 25 15,2-1-357-15</inkml:trace>
  <inkml:trace contextRef="#ctx0" brushRef="#br0" timeOffset="3352.76">7779 20218 432 0,'-9'-8'374'0,"-2"2"-222"15,-4-1 51-15,4 6 8 0,0 2-4 16,0 4-31-16,1 5-33 0,1 3-27 16,1 1-28-16,2 2-20 0,1 3-17 15,2 2-13-15,3-1-9 0,1 2-5 0,1 1-3 16,4-3 1-16,1-1 0 16,-3-3-4-16,4-3-4 0,-1 0-5 0,-1-5 2 15,-1-5 0-15,1-3 1 0,0-3 3 16,-4-5 1-16,4-5 1 0,-1-1-4 15,-2-4-4-15,2-2-7 0,-3 1-21 16,-2-4-23-16,3 4-25 0,-3-1-25 16,-3 2-13-16,3 1 3 0,-7 2 3 15,4 2 21-15,-2 4 16 0,4 4-4 16,-1 4-13-16,2 4-27 0,3 2-36 0,1 1-52 16,-1 2-25-16,-24-26-45 15,29 25-243-15</inkml:trace>
  <inkml:trace contextRef="#ctx0" brushRef="#br0" timeOffset="3575.7">7938 20236 841 0,'2'0'198'15,"-2"0"48"-15,2 1 3 0,-2 2-23 0,-2 4-24 16,0 1-32-16,-1 4-28 0,2 4-33 16,-1 2-39-16,-1 1-21 0,1 3-23 15,-3 2-8-15,2-2-4 0,-1 2-8 16,0-3-1-16,1-4-3 0,2-1-2 15,1-1 0-15,0-3 0 0,1-1-12 16,2 1-24-16,1-5-43 0,-1 0-58 16,0-1-53-16,-2 1-50 0,4-3-49 15,-3-2-50-15,-24-18 17 0,23 14-277 16</inkml:trace>
  <inkml:trace contextRef="#ctx0" brushRef="#br0" timeOffset="4065.46">8166 20231 779 0,'-3'-8'174'0,"3"2"26"0,0 1 4 15,0 2-13-15,0 3-32 0,-2 0-28 16,0 1-23-16,-1 1-22 0,2 1-16 15,-3 5-14-15,0 1-14 0,-3 4 4 16,-1 5-4-16,-3 4 0 0,0 2 3 16,-2 4-5-16,-2 3-6 0,0 0-6 0,-2-2-5 15,2-2-6-15,1-3-1 16,3-3-10-16,0-4-20 0,-2-3-20 0,5-4-34 16,2-4-48-16,1-4-53 0,2-2-62 15,1-5-43-15,1-3-21 0,1-5 24 16,0-2 80-16,1-4 69 0,1-2 58 15,-2 0 41-15,3 0 4 0,-1 1 7 16,-1-1 12-16,-2 0 12 0,1 4 4 16,-2 1 27-16,-1 3 29 0,1 4 38 15,1 4 40-15,1 2 14 0,0 3 5 0,0 1-3 16,3 1-3-16,-3 1-2 0,6 2-15 16,1 0-21-16,1 1-25 0,3 2-21 15,0 0-19-15,1 0-12 0,3 3-16 16,-1 2-10-16,2 3-8 0,-2 0-7 15,4 3-2-15,-4-3-17 0,2 1-38 16,-2 1-64-16,1-2-67 0,-1-1-73 16,-1 1-80-16,-4-1-23 0,4-1-384 15</inkml:trace>
  <inkml:trace contextRef="#ctx0" brushRef="#br0" timeOffset="4987.95">8831 21171 744 0,'-4'0'138'0,"1"0"38"15,-5 0 19-15,5 0 5 0,-5 0-1 16,-1 0-9-16,1 0-8 0,-5 1-17 16,2 1-17-16,-4-1-13 0,-2 3-14 0,1-1-11 15,-5 0-20-15,1 2-17 16,-1 0-9-16,4-1-12 0,-4 1-10 0,0 1-8 16,1-1-10-16,-3 2-5 15,1 1-5-15,0-2-1 0,-1 3-3 0,0-2-3 16,0 1 2-16,1-2-4 0,0-1 0 15,0 0-1-15,2-1-2 0,1 0-1 16,5-3-1-16,0 2-3 16,4 2-9-16,2 2-18 0,0-3-17 0,4 1-29 15,0-2-33-15,1 0-47 0,3-3-55 16,0 0-54-16,5-1-50 0,-2-1-47 16,2-1-16-16,-4-6 64 0,7 2-268 15</inkml:trace>
  <inkml:trace contextRef="#ctx0" brushRef="#br0" timeOffset="5364.65">8245 21134 757 0,'-4'-6'122'0,"2"1"28"0,-3 0 24 0,2 0 10 16,0 1-8-16,1 1-19 0,-1-1-15 15,0 1-10-15,-3 2-14 0,4 2-15 16,-4 1-15-16,2 1-14 0,-2 3-10 16,0 1-8-16,-2 2-9 0,0 1-12 15,-3 1-10-15,4 0-7 0,-2 0-8 0,-2 2-2 16,3 0-4-16,-2 1 0 16,-1 0-3-16,3 2-1 0,2 0-5 0,-2 0-1 15,5-2-2-15,-1-1 2 0,4 0-2 16,0-1 3-16,5 1-5 0,0-2 2 15,3 2 0-15,1 0-1 16,3-2 6-16,2 2-2 0,2-2 2 0,0 0-1 16,1-2 3-16,2 1-2 0,0-2-2 15,2-2 3-15,-2 1-6 0,0-3-40 16,-5 0-56-16,1-4-68 16,-4-2-85-16,-5-1-93 0,-3-5-44 0,-3 1-370 15</inkml:trace>
  <inkml:trace contextRef="#ctx0" brushRef="#br0" timeOffset="6299.11">5809 21284 719 0,'-11'1'37'0,"3"1"35"0,-2-1 36 16,-1 1 36-16,2-4 8 0,-1-1-15 0,4 0-11 16,1 0-10-16,-1 1 2 0,2-1-5 15,0 1-9-15,-3 2-18 0,6 2-25 16,-4 1-22-16,5 5-19 0,0 2-14 15,0 2-5-15,0 6-2 0,5 3-3 16,1 1 1-16,2 3 0 0,0-1-3 0,3 2 5 16,0-2 1-16,4-1-2 15,-4-4 5-15,0 1-2 16,-2-5 1-16,-4-3-1 0,1-4-8 16,-2-5-7-16,-3-3-11 0,1-3-3 0,-2-4 1 0,-2-4 0 15,2-3 0-15,-1-5 0 0,1-2-4 16,-4-3 8-16,4-1 11 0,0 2 6 15,-1 1 6-15,-1 5 3 0,-1 1-3 16,3 5 0-16,0 1 1 16,0 5 5-16,5 2-1 0,-4 0 2 0,6 1 1 15,-1 1-2-15,2-2 2 0,3 1 2 16,0-1-2-16,1 1 2 0,-3 2-1 0,5 2 1 16,-2 1 1-16,-1 2-1 15,1 1 1-15,-1 2 2 0,-3 2 1 0,0 1-1 16,-1 1 1-16,-4 3 0 0,0-1 0 15,-3 4-1-15,-3-1-7 0,1 1-19 16,-4-1-27-16,3 1-25 0,-7-3-19 16,2 1 0-16,0-1 19 0,-1-4 23 15,-2-3 22-15,1-3 12 0,2-2 2 16,-3-2 0-16,5-1 9 0,3 2 7 16,1-1 1-16,2 3-1 0,2-1-7 0,1 2-3 15,3-1 1-15,2 1-1 16,2-2 1-16,1-1-2 0,3-1 0 0,0-4-3 15,1-1-12-15,2-6-38 0,-1-1-43 16,0-5-51-16,-2-2-42 0,-1-1-3 16,-15-6 26-16,10 6-350 0</inkml:trace>
  <inkml:trace contextRef="#ctx0" brushRef="#br0" timeOffset="6518.86">5942 21266 936 0,'4'-1'120'0,"0"-1"-65"0,3-1 18 0,1 0 32 16,0-2 29-16,1-3-10 15,6-2-31-15,-1-1-30 0,5 0-33 0,0 3-17 16,-1 0-4-16,-1 5 0 0,-6 1 1 16,2 2-6-16,-7 2-25 0,-3 0-36 15,1-1-49-15,-3 2-51 0,-1 2-49 16,-1 0 6-16,-17-16-53 0,15 19-239 15</inkml:trace>
  <inkml:trace contextRef="#ctx0" brushRef="#br0" timeOffset="6704.62">6006 21390 1162 0,'0'2'135'15,"2"1"-27"-15,-1 0 16 0,1 2 9 0,4-4-18 16,1 3-31-16,1 0-27 0,-2 0-21 15,2-1-14-15,3-2-7 0,-1 1-5 16,2-4-1-16,-2-2-2 0,4-3-6 16,-3-2-11-16,-1-4-27 0,4-1-46 15,-1-5-70-15,0-4-72 0,-4-1-53 0,2-3 42 16,-3 0-372-16</inkml:trace>
  <inkml:trace contextRef="#ctx0" brushRef="#br0" timeOffset="6922.55">6167 21007 1235 0,'-3'6'104'0,"-2"4"-23"0,2 3 3 0,-1 2 8 15,1 1-15-15,0 3-25 16,1-1-20-16,4 3-17 0,3-1-3 0,-4 3 4 16,6 0 6-16,1 4 0 0,0 0-6 15,3 2-7-15,-2 0-1 0,1-2-2 16,-2 0-12-16,-2-5-21 0,-1 0-41 15,1-3-48-15,-1-1-56 0,-2-5-63 16,-3-4 0-16,5-4-388 0</inkml:trace>
  <inkml:trace contextRef="#ctx0" brushRef="#br0" timeOffset="7252.29">6202 21498 1096 0,'-3'3'111'0,"-2"1"4"0,-2 2 25 0,1 0 12 16,3 4-27-16,-2-1-39 16,4 3-31-16,1 2-15 0,1 0-9 15,1 1 0-15,4 0-5 0,0 0-6 0,2-1-8 16,5 0-7-16,0-2-1 0,0-3 0 16,-2-4 2-16,3-4 5 15,-3-2 2-15,-1-4 4 0,2-4 0 0,-2-4-1 16,3-2 0-16,-5-2-1 0,0 1 2 15,-5 2 1-15,-3 1 1 0,-3 2-9 16,-2 0-10-16,-5 1-6 0,2 2-4 0,-3 0 3 16,-5 5 4-16,0 2-5 15,2 1-5-15,-3 1-4 0,2 2-11 0,-2 2-5 16,6 1-8-16,-1 2-11 0,5 2-26 16,0-2-41-16,6 1-55 0,-3-1-64 15,8-1-27-15,-1-2-412 0</inkml:trace>
  <inkml:trace contextRef="#ctx0" brushRef="#br0" timeOffset="7670.58">6316 21160 1223 0,'0'-2'94'0,"0"2"3"0,0 0 28 16,0 0 19-16,0-2-14 0,0-1-51 16,7 0-34-16,-3 0-9 0,4-2-4 15,2 2 5-15,1 1 3 0,-1 2-10 0,4 2-6 16,0 1-9-16,-1 0-7 0,0 2 1 16,-4 1 1-16,-1 1 1 0,2 1 0 15,-6 1-2-15,0 1 3 0,-3-1-3 16,-2 2-3-16,-3 2-9 0,-4 0-14 15,2 3-5-15,-3 1-11 0,-4 2-5 16,-1 0 5-16,1 2 3 0,2 0 8 16,-2-2 5-16,3-2 0 0,1 1 0 15,6-2-1-15,-2-2-1 0,5-3 5 16,0 0 2-16,3 1 2 0,0-1 5 0,4 0 5 16,1-2 4-16,0 1 3 15,4-2-1-15,1-3-3 0,1-1-2 0,4-4 4 16,-1-3-3-16,1-5 4 0,2-3-10 15,1-2-33-15,-2-1-41 0,-1-3-45 16,-4-1-55-16,-3 1-40 0,-4-3-9 16,-4 0 25-16,-3 1-336 0</inkml:trace>
  <inkml:trace contextRef="#ctx0" brushRef="#br0" timeOffset="7897.19">6426 21247 1089 0,'-3'-2'113'0,"3"1"-2"15,0-1 17-15,0 1 10 0,0 1-18 16,5-2-29-16,-1-1-16 0,6-2-3 16,-2-1-12-16,5-1-11 0,-1 3-15 0,3-1-14 15,-1 0-8-15,3 2-8 16,1 1 0-16,-2 1-1 0,0 1-10 0,-5 1-19 16,-2 4-28-16,-4 0-31 15,-3 1-40-15,-2 2-57 0,-5 2-47 0,2 1-39 16,-15-6 13-16,10 9-301 0</inkml:trace>
  <inkml:trace contextRef="#ctx0" brushRef="#br0" timeOffset="8065.56">6469 21387 1041 0,'-3'5'198'0,"3"0"-52"0,0 2-19 0,3-2-11 0,0-2-17 16,2-1-17-16,1-2-23 0,2-2-20 15,0-1-14-15,0-2-9 0,5-4-2 16,-4 1-3-16,4-3-4 0,-2-2-16 15,0 0-33-15,-3 1-45 16,2-4-46-16,-5 0-33 0,1-2-21 0,-1-1-9 16,-4 2 17-16,-1-4 43 0,-16-11-73 15,16 15-192-15</inkml:trace>
  <inkml:trace contextRef="#ctx0" brushRef="#br0" timeOffset="8247.93">6583 21050 883 0,'-1'1'237'0,"-2"3"-19"16,1 2-49-16,0 5-42 0,-1 3-34 15,3 6-27-15,-1 2-22 0,1 2-19 16,-2 1-8-16,2 2-9 0,0-1-6 0,2 1 1 16,-1-2-3-16,2 0 3 15,-1 1-4-15,0-2-4 0,2-2-8 0,0-3-15 16,0-3-26-16,-2-3-36 0,3-2-39 16,-4 0-33-16,4-3-41 0,-3-3 0 15,-1 0-396-15</inkml:trace>
  <inkml:trace contextRef="#ctx0" brushRef="#br0" timeOffset="8572.85">6585 21479 999 0,'-8'7'148'0,"2"1"-46"0,-4 3 7 16,2 0 12-16,3 3-6 0,1 0-38 16,2-1-32-16,0-3-23 0,2-1-16 15,4-1-3-15,-1-1 0 0,3-1 2 16,-1-3-1-16,5 0 1 0,-3 0-1 15,3-3 0-15,-2-1 5 0,3-1 2 16,-1-1 3-16,1 0 1 0,0-2-4 0,0 0-2 16,-1 1 3-16,-2-1 6 15,-4 0 3-15,-2 0 4 0,1 1-2 0,-3-1 2 16,-3 0 0-16,0-1-1 0,-4-1 0 16,-1 2-5-16,-3 2 0 0,-3 2-5 15,0 1-2-15,-1 0-7 0,-1 3-6 16,2 0-3-16,1 0-19 0,4 4-10 15,2-1-19-15,3 2-18 0,4-2-16 16,0 2-27-16,0 0-32 0,3-3-35 16,2 0-42-16,1-4 22 0,-8-10-48 0,10 4-216 15</inkml:trace>
  <inkml:trace contextRef="#ctx0" brushRef="#br0" timeOffset="9122.71">6692 21368 588 0,'-4'1'240'16,"0"1"-126"-16,-3 0 34 0,1 2 14 0,3-2-13 0,-2 1-22 16,2 2-24-16,0 1-9 0,1 4-2 15,-3 3-9-15,2 1-15 0,-2 0-17 16,2 1-8-16,3 0-5 0,0 1-5 16,2 2 1-16,-1-2-7 0,4-2-2 15,-2-1-8-15,4-2-9 0,4-2-3 16,-2-1-5-16,4-1 1 15,0-4 2-15,-2-3 0 0,3-5 3 16,0-1 2-16,-1-4-1 0,1-2 2 0,-2-4-1 16,-1-2-2-16,-5-3-8 0,0 1-13 15,-6-1-9-15,-4-1-10 0,-4 3-7 16,-2 1 0-16,-4 1 4 0,-5 1 3 16,-2 2 5-16,0 2 10 0,4 3 5 15,-2 4 4-15,5 4 3 0,6 1 1 16,0 1-1-16,3 1 2 0,5 1 5 15,0 0-2-15,5 2 1 0,-1 0-2 0,1-1 2 16,6 1-2-16,-3-2 3 0,2-1-1 16,1 0-1-16,-1-2 2 0,-3 0 3 15,6-4 0-15,-5 1 1 0,6-2 1 16,-4 1 0-16,0-1-3 0,-3 0 0 16,1 0-1-16,0 1 2 0,2 0 0 15,-1 0 1-15,-2 0 0 0,-1 1-1 0,-3 2 1 16,2-3 3-16,-3 3 9 15,-1 1 10-15,3 0 13 0,-3 1 6 16,1 1-2-16,-2 3 0 0,0 1-9 0,0 5-3 16,0 2-7-16,0 5-6 0,0 1-7 15,0 1-5-15,-2 3-3 16,2-1-3-16,0 0 1 0,2-1-14 0,-2-1-25 16,6 0-26-16,-3-3-31 0,2-3-31 15,0-1-41-15,1-5-49 0,0-2-79 0,-4-6 12 16,4-3-368-16</inkml:trace>
  <inkml:trace contextRef="#ctx0" brushRef="#br0" timeOffset="9465.59">6979 21129 902 0,'0'2'31'0,"0"-2"19"0,0 0 30 0,0 0 33 16,0-2 15-16,-3 1-15 0,3-1-9 0,0 2-9 15,0 0-4-15,3-1-10 0,-1 1-16 16,0 0-16-16,2 0-21 0,0 3-4 16,2-2-9-16,2 4 0 0,-2 0-2 15,2 1-2-15,3 2-1 0,-1 2-4 16,-2 1 2-16,1 3-2 0,-1 2 1 15,-1 2 1-15,-3 1 4 0,1 1 0 16,-3 3 1-16,-2-1 0 0,-2 2-14 16,-3 0-24-16,2-2-38 0,-2 0-53 15,-1-1-43-15,3-5-35 0,-2-4-35 16,4-4-13-16,13 8-318 0,-12-16 174 16</inkml:trace>
  <inkml:trace contextRef="#ctx0" brushRef="#br0" timeOffset="9666.65">7076 21296 855 0,'0'-3'188'0,"0"3"3"16,0 3-28-16,4 4-32 0,-1-1-26 16,2 4-37-16,-2-2-25 0,3 0-18 15,0-2-13-15,2-1-5 0,4-2-6 0,-3-2 2 16,-1-2 1-16,3-2-2 0,-1-2-2 16,-2 0-14-16,-2-1-24 0,0-2-26 15,-1 0-31-15,-2 0-22 0,1-3-22 16,-1-2-20-16,-2 0-7 0,-1-1 29 15,0-2 30-15,0 5-337 0</inkml:trace>
  <inkml:trace contextRef="#ctx0" brushRef="#br0" timeOffset="9810.03">7178 21144 857 0,'0'0'125'0,"0"1"10"0,2 1-3 0,-1 3 4 0,-1 1-3 0,0 0-13 16,0 4-29-16,0 1-27 0,-1 2-23 15,-1 4-15-15,-1 4-5 0,3 0-3 16,-3 1-4-16,0 0-6 0,3 0-4 15,0 1-3-15,3-3-3 16,-2-1-19-16,1 0-17 0,1-3-23 0,0-3-22 16,-1-3-24-16,1-2-39 0,0-2-66 15,-3-1-15-15,0-4-397 0</inkml:trace>
  <inkml:trace contextRef="#ctx0" brushRef="#br0" timeOffset="10024.18">7146 21517 883 0,'-3'0'128'0,"0"0"1"0,3 2-11 0,0-2-15 16,0 5-23-16,3 0-23 15,0 1-13-15,2 0-11 0,-2 2-8 0,4 0-3 16,1-1-8-16,1-3-6 0,1-1-7 16,-1-1-1-16,4 0 1 0,1-2 1 15,1-2-9-15,-1-3-35 0,2-1-63 16,1-4-76-16,-2-4-50 0,-6-2-420 15</inkml:trace>
  <inkml:trace contextRef="#ctx0" brushRef="#br0" timeOffset="10590.72">7294 21177 1246 0,'-4'13'92'0,"-1"1"-11"0,0 4 21 0,3 2 17 15,-1-5-7-15,3 2-43 0,0 1-26 16,0-1-13-16,5-1-3 0,-3 1 9 0,2-1 4 16,0 2-1-16,0 1-6 15,1-2-9-15,-2-1-5 0,-1 0-5 0,4-1-2 16,1-3-2-16,-1 1-6 0,2-3-2 16,0-3-7-16,-2-3-6 0,2-4-11 15,0-2-8-15,2-3-6 0,-6-3-6 16,6-1-7-16,-4-2-6 0,-1 0-5 15,0-1-6-15,-4 0-14 0,-1 1-32 16,-1 1-24-16,-6 2-22 0,1 2-12 16,-3 1 14-16,-3 2 29 0,4 0 41 0,2 1 40 15,-2 2 35-15,2-2 28 16,4 2 29-16,-3 0 36 0,5-1 34 0,-1-1 27 16,1 2 10-16,0-1-10 0,1-1-24 15,-1 0-25-15,5 1-22 0,0-1-6 16,-2-1 0-16,5-2-8 0,-2 1-15 15,6-3-10-15,-3 1-12 0,-1-4-10 16,5 2-6-16,-4-1 1 16,1-1-5-16,-2 1-8 0,1-1-12 15,-2 2-14-15,-1 0-7 0,-3 0-3 0,1 4 2 16,-3-1 10-16,-1 2 11 0,0-1 11 16,-1 3 11-16,-4 2 3 0,3 1 4 15,1 1 7-15,-3 4 9 0,1-1 8 16,0 3 6-16,1 3 1 0,-1 0-9 15,0 3-4-15,3 2-13 0,0 4-5 0,0 3-3 16,0-2-5-16,0 3 2 0,3-2-1 16,0-3-4-16,-1-1-27 0,4-4-32 15,1-4-44-15,1-5-42 0,-2-3-36 16,2-4-25-16,0-6-4 0,3-4 36 16,8 0-334-16</inkml:trace>
  <inkml:trace contextRef="#ctx0" brushRef="#br0" timeOffset="10982.53">7546 21123 435 0,'-8'-3'363'15,"1"1"-229"-15,-2 1 22 0,2 2 16 0,1-1-8 16,3 0-27-16,0 2-22 0,1-1-14 16,0 1-5-16,2-2-3 0,-1 0-13 15,1 2-19-15,1-2-20 0,1 0-15 16,0 0-11-16,2-2 1 0,1 0-5 15,-2 1 3-15,2 1-5 0,-2-2-5 16,2 2 5-16,-2-1 0 0,-3 1 3 16,3 0 0-16,-3 0 0 0,-3 0 0 0,3 1-3 15,0-1-9-15,-3 2-11 16,-2 1-8-16,-1 2-8 0,-2 0 2 0,0 3-2 16,-2-1-1-16,-1 1-1 15,3 4-1-15,0 0 1 0,1 1 6 0,2 3 2 16,3 1 0-16,1 1 0 0,4-1 4 15,-2 1 6-15,6-2 3 16,-1-4 2-16,2 0-1 0,-2-4-1 0,5-4 2 16,1-2 2-16,0-4-1 0,4-1 2 15,-1-5 1-15,5-1-17 0,-1-4-32 16,0-1-31-16,-1-1-44 0,-4 1-12 16,-1 0-18-16,-4 3-38 0,-1-2 3 0,-12-14-53 15,8 14-227-15</inkml:trace>
  <inkml:trace contextRef="#ctx0" brushRef="#br0" timeOffset="11467.64">7649 21083 503 0,'0'3'437'0,"0"1"-320"0,2-1-4 16,-1 2 3-16,2-1-9 0,0 0-31 0,5-1-33 16,-1 0-13-16,-1-2-8 0,1 1-6 15,-1-2-1-15,-3 0-5 0,3-2 2 16,-1-1 5-16,-3 0 4 0,-2 0 2 15,0 1-1-15,-2-1-1 0,-3 2-7 16,2-1 1-16,-3 2-2 0,0 0-5 0,-2 0-1 16,-4 0-5-16,4 0-6 15,1 0-1-15,-1-2-6 0,0 4-1 0,0 0 0 16,1 1-1-16,1 3-1 0,0 2 0 16,-1 2 4-16,-1 1 2 0,2 0 3 15,0-2 1-15,-1 1 0 0,6-1-1 16,-3-1 4-16,1-1 1 0,0 1 4 15,-2-3 3-15,5-1 1 0,0-1-2 16,0 1 2-16,0-3 2 16,0 1 7-16,0 1 8 0,0-1 8 0,2 1 8 15,-2 0 3-15,0 3 1 0,0 1-1 16,-2-1-8-16,2 2-11 0,0 2-8 16,0-1-9-16,2 1-1 0,3-1-1 0,-4 1-3 15,4-2 0-15,1 1-3 0,1-2 1 16,-2 1 0-16,4-4-1 15,1 1 2-15,-2 1-4 0,-1-1 5 0,5 0-3 16,-3 1 2-16,4-1-9 0,-4-2-29 16,4-1-22-16,0-1-24 0,-4-2-29 15,6-1-8-15,-4-1-16 0,-3-2-12 16,-2 2-7-16,1-3-12 0,-4-1 8 16,1 1-376-16</inkml:trace>
  <inkml:trace contextRef="#ctx0" brushRef="#br0" timeOffset="11765.3">7773 21096 805 0,'0'2'169'0,"3"-1"-65"0,-1 2 41 16,-1 1 33-16,-1-3 1 0,0 2-43 15,-1 0-42-15,1 4-9 0,-2-1-4 16,-1 2-5-16,0 2-12 0,-2-1-21 0,3 4-15 16,1 0-13-16,-4-1-9 0,2 4-2 15,0 0 2-15,-4 2-3 0,3 1 1 16,-3 3-5-16,1 0 2 0,1 2-4 16,-1 0-13-16,1-2-22 0,0 1-44 15,4-3-39-15,-3-4-46 16,4-2-47-16,4-4-61 0,-19-15-22 0,18 8-335 15</inkml:trace>
  <inkml:trace contextRef="#ctx0" brushRef="#br0" timeOffset="12563.69">7619 21508 570 0,'-3'-5'149'0,"-4"3"-54"0,4-2 37 0,-2-1 31 16,4 5 13-16,-4 0-10 0,3 0-25 0,1 0-25 16,-2-2-27-16,1 1-21 0,2-1-12 15,0 1-15-15,0-1-14 0,0-1-11 16,5-4-9-16,-2 1-5 0,3-2-2 16,1 0-2-16,1 2 2 0,-1-1 0 15,5 1-1-15,-3 0-13 0,2 1-12 16,-1 0-6-16,-2 4-1 0,0-1 10 15,-2 2 12-15,0 0 7 0,-4 2 2 16,1-1 5-16,-1 2-3 0,-2 1 2 16,0 0-2-16,-5 0 2 0,3 0 0 0,1 1 2 15,-1 0-3-15,-1 1-2 16,-3 1-1-16,3 1-3 0,-2-1-2 0,2 3 2 16,-2-2-2-16,2 0 2 0,-2 0 1 15,0-2 1-15,4 2 2 0,-3-1-1 16,1-1-2-16,3-3 2 0,0 0-2 15,0-1 0-15,-1-2 4 0,1 1-3 16,0-1-1-16,1 0 0 0,-1 0-1 16,0 0 1-16,3 0 2 0,-3 0 1 15,2 2-2-15,1-2 3 0,-3 0-1 0,3 2 2 16,-1-2 1-16,-2 3 3 0,0-2 3 16,0 3 3-16,0-3-2 0,1 2-1 15,-1-1-3-15,-1-2 3 0,1 0 2 16,-2-2-2-16,-1-1-4 0,3 0-3 15,0-2-3-15,3-1-1 0,-1-4-1 16,-1 1-2-16,4-1 1 0,-2-1 2 16,2 2 1-16,2 1 2 0,-1-2-2 0,0 2-2 15,2 0 2-15,0 0-2 16,2 3-2-16,2 4-2 0,3 4 2 0,-1 2-1 16,-1 3 3-16,0 3 5 15,-2 0 2-15,1 0-2 0,-2 2 3 16,1-2 2-16,-5 0 2 0,-2 0 5 15,-4 2 6-15,0 0 8 0,-4-1 3 0,-2 1 4 16,-2 0-7-16,-3 0-5 0,1-1-11 16,-1-1-4-16,0-1-4 0,0-5-4 15,0-2-6-15,0-1-2 0,-2-2 2 16,2-4 0-16,-2 1 3 0,2-2 1 16,3-3 0-16,5 2 1 0,-2-2 0 0,5 0-1 15,0 0 5-15,2 0 2 0,4 2 2 16,0 1 1-16,2 2-5 15,4 1 0-15,0 1-4 0,4 2 0 0,0 1-1 16,0 0-18-16,5-1-41 0,-2 1-83 16,-3-1-104-16,-2 1-76 0,0-1-407 15</inkml:trace>
  <inkml:trace contextRef="#ctx0" brushRef="#br0" timeOffset="17584.3">8972 21691 634 0,'-1'-7'88'0,"-4"3"-6"16,3-3 22-16,-3 2 12 0,2 5 7 0,-2 0 7 16,-1 2 7-16,-2-2 7 15,2 0-2-15,1 0-12 0,-5 2-20 0,3 1-18 16,-6 0-7-16,3 2-6 0,-2 0-1 15,2-1 0-15,-4 3-7 0,-1 2-11 16,1 1-16-16,0 1-11 0,-1 3-9 16,-2 1-2-16,1 0 0 0,2 3-1 15,-1 1-6-15,3 2-6 0,1 1-9 16,3 2 0-16,3-2-3 16,0 3 2-16,5 3 1 0,0 0-5 0,3 1 3 15,0-1 2-15,5 1-5 0,3-4 5 16,-1 1-3-16,3-4 0 0,1-1 1 15,-1-2 2-15,1-2 2 0,0-1-2 16,1-3 0-16,-3-2-2 0,3-1 1 0,-4-2-7 16,2-4-20-16,-4 0-26 0,-2-4-58 15,0-2-85-15,0-3-109 0,-1-3-111 16,-30-19-95-16,28 16-165 0</inkml:trace>
  <inkml:trace contextRef="#ctx0" brushRef="#br0" timeOffset="63131.18">11879 21944 598 0,'-8'0'123'0,"2"1"-21"0,-2 1 29 0,0-2 5 16,0 0-3-16,2 0-8 15,-2 0-9-15,3 0-4 0,-1 0-12 0,2 0-15 16,0 1-13-16,1 3-10 0,-1 0-11 15,1 3-15-15,-2 4-13 0,5 2-9 16,0 1-7-16,0 3-2 0,4 2-3 16,0 0-2-16,1 2 0 0,1-2 2 15,2 0-2-15,0 0 1 0,0 0 1 16,5 1-2-16,-5-5 0 0,6 1-2 16,-1 0-1-16,1-3 2 0,-1-2-3 15,1-5 1-15,-2-2-4 0,0-3 1 16,-1-4-5-16,1 0-1 15,0-5-1-15,-4-2 3 0,5-4 3 0,-4-2 3 0,-2-4 4 16,1-1 0-16,-2 0 3 0,-1-1 0 16,-2 1 1-16,2 1-1 15,-4-1 1-15,3 2 1 0,-4 1 1 0,0 1-3 16,-4-1 0-16,3 4-5 0,-1 1-16 16,-2 4-21-16,0 2-25 0,0 4-38 15,-3 2-37-15,1 2-43 0,-1 1-49 16,0 1 4-16,-5-5 42 0,3 7-318 15</inkml:trace>
  <inkml:trace contextRef="#ctx0" brushRef="#br0" timeOffset="63411.52">11811 22168 825 0,'-5'-7'172'0,"0"1"11"0,-3-3-7 15,8 1-23-15,0 3-40 0,0 0-35 16,5 2-28-16,-2 3-18 0,4 0-8 16,1 1-5-16,4 3-6 0,1-3-6 15,1 2-4-15,2 1-3 0,2-3 1 16,-2-1 0-16,1-1 2 0,-4-1 0 16,1-1-5-16,1-2-10 0,-4 2-13 15,-2 0-21-15,-1-1-30 0,0 3-37 0,-1-1-37 16,-3 2-42-16,-1 0-21 15,1-1 39-15,-17-14-51 0,13 14-183 0</inkml:trace>
  <inkml:trace contextRef="#ctx0" brushRef="#br0" timeOffset="63688.13">11913 22018 644 0,'-5'-4'114'0,"3"0"0"16,-1 0 22-16,3 2 3 0,2 0-15 0,-1 1-26 15,1 1-24-15,-2-2-18 0,5 2-12 16,-1 3-5-16,0 2-4 0,0 3-4 0,0 3-6 16,2 0-6-16,-1 4-4 15,-2-1-4-15,3 2-2 0,-1 1 0 16,-2 1-1-16,0-1-2 0,1 2-8 15,-4 2-7-15,1-2-16 0,-1-1-17 16,3-4-20-16,-3 0-26 0,0-1-24 0,0-3-29 16,0-1-22-16,2-2-3 0,-2-3 26 15,2-1-348-15</inkml:trace>
  <inkml:trace contextRef="#ctx0" brushRef="#br0" timeOffset="64180.27">12150 21991 457 0,'-2'-6'398'0,"0"1"-209"15,1 0 22-15,-2 2-15 0,3 0-28 0,0 1-44 16,-2 1-29-16,1 2-26 0,-3-1-19 15,4 4-4-15,-1-1-10 0,1 3-8 16,-2 2-6-16,2 3-8 0,0 4-7 16,0 0 2-16,0 3-5 0,0 1-1 15,0 3-10-15,0-3-17 0,0 2-21 16,0-3-19-16,0-4-18 0,0-1-13 16,0-5-7-16,0-2-16 0,-1-6-12 0,2-2-7 15,-1-4 7-15,2-4 28 0,-1-2 37 16,3-4 31-16,-3 0 23 0,1 0 10 15,2 0 9-15,0 0 14 0,-4 3 20 16,3 4 22-16,-2-1 14 0,-1 4 10 16,2 1-5-16,1 2-11 0,-1 1-14 15,-1 2-13-15,-1 0-10 0,7 4-9 16,-2-1-9-16,-2 2-5 0,5-1-5 16,-2 1-3-16,2-2-3 0,-2 0 1 15,2 1-5-15,-1-4-7 0,1-2-15 0,3-1-25 16,-3 0-24-16,0-4-32 15,0-1-35-15,-2 0-25 0,2-1-6 16,-2-2 38-16,5 3-225 0,-4 0 63 0</inkml:trace>
  <inkml:trace contextRef="#ctx0" brushRef="#br0" timeOffset="64768.76">12318 21926 361 0,'-6'-9'363'0,"4"4"-229"16,-2-2 33-16,0 6 1 0,0-1-38 0,4 1-50 15,-2-1-1-15,0 2 12 16,-2 5 18-16,-3 1 15 0,4 4-26 0,-3-1-27 15,1 2-22-15,-1-1-8 0,-1 3-14 16,2-2-17-16,-4 3-5 0,6 2 1 16,-2 0-6-16,-1 1-1 0,4 1-6 15,-1-1-18-15,0 1-29 0,3-2-32 16,-2 0-30-16,0-2-18 0,-1-1-4 16,2-2 0-16,-1-2 15 0,0-1 9 15,-1-1-8-15,3-1-1 16,-1-1 9-16,-1 0 27 0,-3-1 41 0,2 0 29 15,-2-3 20-15,-1 2 25 0,0-1 32 16,-1 1 32-16,-1 2 24 0,2-2 9 0,-2 2 3 16,0 0 8-16,0-2 12 0,0 2 1 15,2-2-5-15,-1 0-11 0,3 2-10 16,1-2-17-16,-2-2-16 0,3 3-24 16,1-3-20-16,1 1-12 0,0 1-14 15,3-1-9-15,0-1-5 0,2 1-3 16,1-1-5-16,2-2 2 0,3 1-3 15,-1-3 2-15,4 1-1 0,0-1-1 16,1 1 2-16,-1 1-1 0,0-1-4 16,-3 2-5-16,-1 0-1 0,1 2-2 0,-5 1 2 15,-1 0 1-15,-2 2 4 16,-1 3-2-16,-4-2 1 0,-1 4 2 0,-2-1 2 16,-4 1 1-16,1-1 4 15,-2 1-1-15,-1-2 0 0,3-2 2 16,0-1-2-16,0-2 0 0,0 2 3 0,4-4 3 15,-3 3 3-15,7-3 0 0,-1 2-2 0,1-1-1 16,1 1-4-16,4 0-1 16,1 2 1-16,4 1-4 0,1 1 1 0,0-1-1 15,4 1-2-15,-1-1 4 0,0-1-2 16,-1-4 2-16,0 1-4 0,1-4-4 16,-4 1-16-16,2-4-42 0,-4 0-59 15,0-3-73-15,2-3-83 0,-2 0-79 16,-26-24 14-16,24 21-269 0</inkml:trace>
  <inkml:trace contextRef="#ctx0" brushRef="#br0" timeOffset="65164.04">12488 21918 1197 0,'-1'-11'307'0,"1"1"-55"0,0 3-26 0,1 0-33 15,-2 6-49-15,2-1-43 0,-1 2-30 16,2 2-20-16,-2 2-13 0,0 3-7 16,3 4-6-16,-3 2 1 0,-3 4-5 15,3 2-1-15,-2 3-4 0,-4 2-5 0,3 3 1 16,-4 2-7-16,0 0-12 16,-3 1-14-16,2 2-21 0,2-4-18 0,-2-1-13 15,1-5-21-15,4-4-16 16,-2-5-15-16,2-4 5 0,0-4 14 15,3-3 15-15,-2-6 18 0,2-4 13 16,2-3 17-16,1-1 30 0,0-3 29 0,1 3 26 16,0 0 21-16,3 1 2 15,-1 3-5-15,2 0-11 0,0 2-20 0,5 1-9 16,-1 2-8-16,3 1-5 0,-1 4-2 16,2 1 3-16,-2 2-1 0,1 0 0 15,-3 0 1-15,-2-1 0 0,3 0-7 0,-5-1-22 16,-2-3-38-16,-1 0-45 15,1-2-69-15,-3-3-86 0,-3-1-58 0,0-5 43 16,0 0-312-16</inkml:trace>
  <inkml:trace contextRef="#ctx0" brushRef="#br0" timeOffset="65541.78">12528 22021 880 0,'-11'2'220'15,"5"0"9"-15,-1 1-24 0,6 2-21 16,2-4-27-16,4 1-29 0,1 3-24 0,2-2-12 15,2 0-21-15,1 2-19 0,2-2-17 16,-2 0-14-16,0 0-9 0,-1 0-4 16,1-1-3-16,-2 3-1 0,1-4-5 15,1 1-25-15,-2-2-41 0,1-2-47 16,0-2-47-16,-2-1-28 0,-1-2 9 16,1 0 17-16,2-3 29 0,-5-3 24 15,0-1 19-15,-4 0 26 0,4-2 24 16,-5 0 24-16,0-2 15 0,0 2 11 0,-5 1 20 15,4 0 29-15,-4 6 38 16,3 1 39-16,-1 3 24 0,0 3 12 16,1 4-6-16,1 4-19 0,-3 2-19 15,4 5-19-15,-3 4-17 0,-2 4-19 0,2 3-21 16,0 1-19-16,2 2-14 0,-1 2-9 16,-3-2-4-16,5 0-2 0,0-3-3 15,0-3-6-15,3-4-19 0,1-4-31 16,-3-4-42-16,2-4-38 0,-1-5-35 0,-1-1-31 15,-1-6-32-15,5-1-31 16,-3-3-16-16,-1-3 50 0,3 0-295 0</inkml:trace>
  <inkml:trace contextRef="#ctx0" brushRef="#br0" timeOffset="65745.28">12775 21899 723 0,'4'-8'166'0,"-2"2"31"0,4-1 9 0,-4 6 5 16,1-1-9-16,-1 2-12 0,-2 0-18 15,1 3-20-15,-1 1-31 0,0 2-34 16,0 2-29-16,0 6-19 0,0 2-16 16,-1 5-5-16,-4 3-7 0,3-1 0 15,-4 3-3-15,3 1-7 0,-2 0-10 16,-1 0-31-16,3-3-38 0,-2 0-72 16,3-4-93-16,-3-2-106 0,5-2-71 0,-6-3 81 15,6-1-292-15</inkml:trace>
  <inkml:trace contextRef="#ctx0" brushRef="#br0" timeOffset="66177.97">12749 22262 942 0,'-8'11'230'0,"-1"3"3"0,1 4-26 0,0-3-34 16,1 0-51-16,1 1-39 0,0-2-17 15,-2-1-9-15,5-2-11 0,-1-3-11 16,3-5-8-16,-1-1 1 0,2-2 2 15,0-2-2-15,2-3-10 0,-1-3-9 16,-1-1-3-16,5-6-1 0,-3 1-1 16,3-2 5-16,-2 2 5 0,3 0 0 15,0 1-2-15,2 2-4 0,0 0-5 16,2 3 0-16,-1 0-2 0,3 1 1 16,-1 4-2-16,0 3 1 0,0 0 3 0,0 2-4 15,-1-1 3-15,1 4 0 16,-5 1 4-16,-3 1 3 0,2 2 4 15,-5 2-5-15,0 1-3 0,-5 2-9 16,-1 0-13-16,-2 2-5 0,-2 2 2 0,-2-4 6 16,-1 0 8-16,-1-4 2 15,3-2 6-15,-1-2 9 0,0-3 8 0,4-1 16 16,1-2 9-16,6 0 8 0,-1 0 5 16,4 0-5-16,-1 0-9 0,6 0-12 15,1 3-9-15,6 2-6 0,0 0-7 16,5 1-5-16,1 0-2 0,-3-1-3 15,2 1 0-15,-3-1-12 0,-2 0-40 0,1-2-68 16,-3 2-139-16,-2-2-187 0,-21-6-95 16,16 6-344-16</inkml:trace>
  <inkml:trace contextRef="#ctx0" brushRef="#br0" timeOffset="91633.51">8848 22732 377 0,'-3'0'273'0,"3"4"-187"0,0-1 12 0,-2 0-5 16,4-2-9-16,1-1-10 0,-1 0-1 15,-2 2 0-15,-2 0 9 0,-1 1 6 16,1-2 5-16,-2 1 8 0,2-2-2 16,0 2 3-16,2-1-11 0,-1-1-14 15,1 0-16-15,-3 0-16 0,3-1-6 16,0 1-7-16,0-2-1 0,-2 2 5 15,0 0 3-15,-1 0 9 0,2 0 8 0,-6 0 9 16,1 2 10-16,-4 1-1 16,-2 2-3-16,-3-1-3 0,-1 4-7 0,-3-1-7 15,2-1-4-15,-2 2-6 0,-2-2-10 16,4 1-5-16,-4-1-7 0,0 0-7 16,1-1-1-16,-1 2-5 15,-1-4-4-15,-1 1-2 0,-2 1 2 0,1 2 2 16,-5-3 4-16,-2 3 13 0,0-3 4 0,-4 0 3 15,5 0 4 1,-3 0-4-16,-2 0-3 0,0 1-3 0,5-2 0 0,-2 2-5 16,2-2-8-16,6 2-3 15,-3-2-3-15,6-1-1 0,5 1 1 0,0-3-1 16,5 2-5-16,2-2 0 16,-3 1 0-16,4 1 2 0,2-1-2 0,1-1 2 15,1 0 1-15,-3 2-3 0,1 0 6 16,3-1-3-16,-1 1-3 0,1-2 2 15,2 1-2-15,-2 1 0 0,1 0-3 0,0-2 6 16,-1 1-1-16,3 1 0 0,-3-2 1 16,1 1-3-16,2-1 0 15,0-1-5-15,2 1 5 0,-2-2 0 0,2 2-9 16,-1-1 7-16,-1 1 0 0,3 0-16 16,-1 0-23-16,0 0-66 0,2 0-102 15,-1 1-142-15,1-2-178 0,-4-3-98 16,1 0-331-16</inkml:trace>
  <inkml:trace contextRef="#ctx0" brushRef="#br0" timeOffset="92316.68">7978 22651 682 0,'0'2'119'0,"-1"-1"18"0,1 1 15 15,-2 0 18-15,2-2 13 0,0 0 5 0,0 0-7 16,0 0-25-16,-3 3-32 0,3-2-32 16,-3 3-24-16,-2 0-11 0,2 3-11 15,-2-1-1-15,2 4-9 0,-2-2-3 16,0 1-2-16,4-1-3 0,-6 2-6 16,6-2 2-16,-4 3-3 0,-3 0 0 0,2 3 3 15,-4 0 1-15,-3 2 4 16,1 2-4-16,-3-1 1 0,-2 1-1 0,-2-1-4 15,3-1 2-15,0 0-3 16,3-3 0-16,2-2-7 16,3 0 1-16,2-3-4 0,4 0-2 0,-1 0 8 15,0-2 0-15,3 1 3 0,0-1 3 0,0 0-5 16,4 1 0-16,0-1-3 16,2 0-2-16,0 1 2 0,1 1-5 0,1 0 4 15,0 0 3-15,3 0-2 0,-2 0 3 16,6 0-4-16,-1 1-6 0,3 1-2 15,-1-1-3-15,-1-1-2 0,1-2 0 16,-2 1-7-16,-1-1-13 0,-4-1-49 16,4-2-78-16,-2-1-154 0,-1-4-273 15,-2-3-623-15</inkml:trace>
  <inkml:trace contextRef="#ctx0" brushRef="#br0" timeOffset="99663.56">4362 22397 547 0,'-4'-7'12'16,"6"1"-10"-16,-2 1-2 0,2-1 0 0,-2 4 1 15,0 1 13-15,3-2 25 0,-2 1 32 0,-1 0 31 16,2 1 23-16,0-1 10 0,-2 1 3 16,0 2-1-16,-2 1-4 0,-1-1-9 15,0 4-12-15,-1 0-12 0,0 1-19 16,-3 4-18-16,1-1-15 0,1 3-7 16,0-1-7-16,-1 0-6 0,3 0-8 15,-2 0-8-15,0 0-3 0,2 0-1 16,-2 2-2-16,4 0 0 0,1 1-3 0,0-1-3 15,1 1 3-15,1 0-3 16,3 1 4-16,0-1-4 0,1 0 3 0,-1-1 0 16,1 1 3-16,2 1 2 15,2-3 4-15,-1 1 7 0,-1 0-3 0,0-4 5 16,3-1 6-16,-3-1 9 0,2-1 6 16,-4-3 3-16,2 0-8 0,0-1-12 15,-2 0-5-15,1-1-3 0,-1-2-1 16,-1-3 1-16,-2 1 2 0,5-2-1 15,-2-1 1-15,1-3-2 0,-1-3-1 0,0 0-3 16,-3-3-3-16,4 3 1 16,-2-3-3-16,-4 1-2 0,6 0-1 0,-6-1-5 15,4 1 2-15,-3 1-5 0,-1 1 3 16,2 1 0-16,-3-1-9 0,-3 1 0 16,2 2-10-16,1-1-5 0,-4 1-5 15,4-1-11-15,-3-1-22 0,3 1-43 16,-1 2-51-16,-1-1-66 0,2 3-58 0,0-2-31 15,0 1-6-15,0 1 70 16,0-2 80-16,0 5-270 0</inkml:trace>
  <inkml:trace contextRef="#ctx0" brushRef="#br0" timeOffset="100004.97">4325 22500 543 0,'-9'2'24'0,"2"1"-9"15,1 2 14-15,1-4 21 0,5-1 39 16,0 0 35-16,0 0 20 0,0 0 1 16,3 0-25-16,-1 2-25 0,-1-2-23 15,6 0-15-15,-2 1-9 0,1 1-9 16,2 1-5-16,-2 2-3 0,-1 0-4 15,5 1-4-15,-6 2-7 0,3-2-6 16,-1 2-2-16,0 0-3 0,1-1-2 0,1 1 2 16,-2-2-1-16,-3 0 0 0,4-2-1 15,-3-1-9-15,0-2-22 0,2 1-36 16,-1-2-37-16,-2-2-46 0,3 1-38 16,-3-4-32-16,1-1 22 0,-1-2 50 15,-2-2 55-15,1 1 48 0,0 1-297 16</inkml:trace>
  <inkml:trace contextRef="#ctx0" brushRef="#br0" timeOffset="100263.82">4387 22443 969 0,'2'-2'156'0,"-1"-1"-81"0,-1 2-29 16,5-1 14-16,-10 5 11 0,4 2-5 0,-4 3-6 15,2 3-24-15,-2 2-14 16,-1 1-9-16,6 2-6 0,0 0-4 0,0 1-2 16,0-1 1-16,3 2-2 15,-2-1 3-15,1 1 1 0,-2-4-2 0,5 0 2 16,-4-1 1-16,1-3-1 0,3-1-1 16,-4 1 0-16,2-4-1 0,1 0-5 15,0-1-15-15,-2 0-34 0,0-2-66 16,2-1-79-16,-2-2-52 0,3-2 40 15,-2-3-296-15</inkml:trace>
  <inkml:trace contextRef="#ctx0" brushRef="#br0" timeOffset="100871.4">4632 22427 1058 0,'5'-5'229'0,"-2"0"-244"0,2 1-32 16,0 2 1-16,-5 5 30 0,-4 4 50 0,-4 1 25 16,2 3 16-16,0 5 7 0,2 0-15 15,0 3-19-15,1 1-13 0,-1-1-12 16,3 0-2-16,2 1 3 0,3-5 3 16,-3 1 0-16,1-1-3 0,-2-4-6 15,3 0-3-15,-2-3-5 0,1-2-1 16,-2-1-3-16,2 0-17 0,1 0-34 15,0-2-42-15,0-2-45 0,0-2-20 0,2-2-7 16,-2-2 18-16,4-2 43 0,-1 1 37 16,-1-2 38-16,-2-1 26 0,2-1 6 15,-2 0 16-15,2 3 16 16,-4-3 15-16,6 2 9 0,-3 2 0 0,0-1-2 16,4 3-9-16,-4-1-7 0,3 2-15 15,-4 1-11-15,2 2-10 0,-1 2-6 16,0-2-3-16,0 3-11 0,0-2-35 15,2 1-29-15,-1 0-22 16,-2-2-22-16,2-2 7 0,-1-1 4 0,1-2 19 0,-2 0 27 16,1-3 19-16,-1-1 22 15,-2-4 8-15,1 0 2 0,0-3 4 16,2 0 1-16,1-1 0 0,-2 3 2 0,-1-1 2 16,1 3 2-16,-3 2 2 0,0 4 6 15,-3 1 15-15,3 2 25 16,-3 4 8-16,-2 3 14 0,2-1 5 0,0 3-4 15,-1 0 12-15,0 4-2 0,0 0-9 16,1 1-17-16,-2 0-13 0,2 3-14 16,2 2-12-16,-4 2-9 0,5-1-4 0,-3 4-1 15,-2-1 0-15,2-2 3 16,0-1-3-16,-1-2 3 0,1-3-3 16,2-1-25-16,2-3-45 0,-1-1-59 0,0-4-42 15,0 0 3-15,0-1 38 0,-1 1 50 16,-6-5 26-16,6 6-304 0</inkml:trace>
  <inkml:trace contextRef="#ctx0" brushRef="#br0" timeOffset="101225.28">4546 22778 426 0,'0'0'207'0,"0"0"-92"0,0-1 52 0,0-2 40 16,5-2 3-16,-2 0-20 0,2 0-35 15,1 1-39-15,1 0-36 0,-1 1-29 16,-1 2-21-16,1-1-9 0,0 2-7 15,1 2-6-15,-2-1-1 0,-2 2-1 0,2 4-4 16,-2-1 1-16,3 0 0 16,-1 2-2-16,-2-1 4 0,-3 1-4 0,0-2 0 15,-2 2 1-15,-4 0-5 0,0 0 2 16,-2 2-2-16,-2-4-3 0,-1 2 6 16,2 0 0-16,-3-2 3 0,4 0-3 15,-1 1 0-15,3-2 0 0,-1 1-1 16,1-1 2-16,3 1-1 0,-1 2 0 0,4-2 0 15,5 2 0-15,2-1 0 16,2-1-4-16,4-3-3 16,1 0-6-16,7-3-1 0,1-1-25 0,2-2-52 15,3-4-56-15,2-2-62 0,-4 1-58 16,-3-5 3-16,-6-1 59 0,3-1-292 16</inkml:trace>
  <inkml:trace contextRef="#ctx0" brushRef="#br0" timeOffset="101661.93">5034 22370 1012 0,'0'-2'191'0,"2"1"-135"0,0-1-15 16,-2 2 49-16,0 2 49 0,0 1 31 15,-2 3-11-15,0 4-42 0,-2 2-39 0,4 3-32 16,-4 2-15-16,1 4-13 0,-2 0-10 16,1 2-2-16,-1 3-1 0,0-1-1 15,-1-1-1-15,-1-2 0 0,1-3-9 16,-5-3-10-16,6-1-7 0,-4-3-13 16,1-4-11-16,1-3-19 0,6-3-29 15,-2-4-28-15,3-1-35 0,0-3 7 16,1-2 12-16,1-4 24 0,3 3 30 15,1-4 13-15,-1 2 15 0,4-2 15 0,-4 4 16 16,5-1 16-16,-4 4 22 16,-1 1 25-16,1 2 24 0,-1 1 17 0,-2 4 7 15,3 1-3-15,1 2-9 16,-1 1-12-16,2 4-15 0,0-1-17 0,0 4-17 16,3 0-6-16,-1 0-5 0,1-1 0 15,-3-1 2-15,0-1-18 0,-4-2-18 16,0-3-27-16,2-2-38 0,-4-3-41 15,1-3-36-15,-2 1 11 0,-1-4 35 16,7 3-246-16</inkml:trace>
  <inkml:trace contextRef="#ctx0" brushRef="#br0" timeOffset="101882.23">5052 22479 914 0,'-2'0'140'16,"2"2"-74"-16,-1 3-41 0,1 0-4 15,0 3 13-15,0 0 12 0,0 1 0 0,1 1-7 16,4-1-21-16,-2 1-12 16,4-2-3-16,-1-2 0 0,0-1 3 0,1-2 10 15,-1-3 6-15,2-3 9 0,0-4 3 16,2 1-9-16,-4-4-23 0,2 3-53 16,-2-3-59-16,-6 0-66 0,5-1-43 15,-7 0 38-15,2 0-309 0</inkml:trace>
  <inkml:trace contextRef="#ctx0" brushRef="#br0" timeOffset="102035.65">5136 22441 310 0,'0'0'291'0,"3"2"-238"0,1 1 15 0,-3 2 23 0,-1 1 9 0,0 2 2 16,-1 5-11-16,-3 1-20 0,0 5-9 16,-3 5 5-16,-1 2 7 0,0 1 5 15,-3 3-11-15,3 0-22 0,2-1-20 16,-2-1-18-16,5-1-10 0,0-3-29 15,1-3-44-15,4-4-59 0,-2-6-73 0,6-3-23 16,-1-8 37-16,4 0-289 16</inkml:trace>
  <inkml:trace contextRef="#ctx0" brushRef="#br0" timeOffset="102272.12">5182 22619 1339 0,'-11'8'1'0,"5"2"-44"0,-4 3-2 0,4 1 34 0,1-1 56 15,2 1 24-15,-2 2 19 0,2 1-4 16,-2 1-24-16,2-1-19 0,0 1-16 16,0-1-10-16,0-2-7 0,1-1-15 15,-1 0-51-15,0-3-90 0,3-1-124 16,-2-4 4-16,0-1-334 0</inkml:trace>
  <inkml:trace contextRef="#ctx0" brushRef="#br0" timeOffset="102896.51">4931 22882 1305 0,'-5'-2'211'0,"2"4"-162"0,0-2-25 0,3 0 27 0,0 0 27 16,0 1 10-16,-3 1-14 0,3 1-34 15,0 0-25-15,0 1-11 0,3 0-2 16,-2-1 3-16,-1 2 0 0,2-2 10 15,-2 1 9-15,5 0 0 0,-4 1-3 0,1 0-7 16,1 0-6-16,-1-2 0 16,-1-2-1-16,-1 1 0 0,4 0 0 0,-4-2 0 15,1-2 2-15,-1 0-6 0,2-2-11 16,-2 1-10-16,0-4-12 0,0 2-5 16,0-1-2-16,1 0-4 15,3 1-6-15,-3-3 0 0,4 0-5 0,-2-2-3 16,3-1 1-16,2-1 4 15,0 0 10-15,3 3 15 0,-1-1 14 0,-2 2 5 16,3 4 9-16,-1 0 11 0,-2 3 16 16,4 4 13-16,-4 3 12 0,0 4-6 15,2 6-3-15,-5 3 3 0,1 2 2 0,-3 1 10 16,-3 0 7-16,0 0-3 16,-3-3-12-16,3-1-11 0,0-5-12 15,0-5-10-15,-2-2-2 0,-2 0 3 16,2-1 0-16,-4 0 0 0,-2-2-3 0,-5 0-9 15,2 0-12-15,-2-3-11 0,-1-1-5 16,-1-1-2-16,1-4 3 16,1 1 6-16,1 0 3 0,4-1 5 0,-2 1-2 0,4 0-5 15,1 2 5-15,3 0 2 16,1 0 4-16,4 1 6 0,2 2 1 0,1 2 1 16,4 1 2-16,4 0-4 0,4 4-6 15,2-1-9-15,6 0-39 16,2 1-84-16,4-2-104 0,0-1-88 0,0-4-40 15,-4-3 85-15,1-3-280 0</inkml:trace>
  <inkml:trace contextRef="#ctx0" brushRef="#br0" timeOffset="103536.26">5278 22476 1206 0,'-8'-1'135'0,"1"1"-64"15,1 0 16-15,4 3 44 0,-2 0 28 16,2 2-9-16,-1 3-40 0,0 1-44 16,3 4-29-16,0 0-15 0,0-1-6 15,3 3-1-15,-1 1-4 0,-1 0 3 16,1 1-5-16,1 1-1 0,0-1-2 0,3 1-1 15,-1-1-2-15,2-1-2 16,-4 0 1-16,3-2 1 0,-1-1 1 0,-2-5 1 16,-3-2-4-16,5-4-2 0,-4-2-5 15,1-3-15-15,-2-2-12 0,3-3-5 16,-6 0-5-16,3-3 1 0,0-2-2 16,0 0-7-16,0-1-1 0,0-2 6 15,0 0 14-15,0-1 13 0,0-1 11 16,0 1 4-16,0-1 3 0,5 2 2 15,-4 2 8-15,4 1 3 0,-2 2 2 16,4 3-2-16,1 4-5 0,-2-1 2 16,2 3 2-16,1 4-2 0,-4-1 0 15,5 4-3-15,-5 1-1 0,4 2 3 0,-1 4 1 16,0 0 2-16,2 3 3 0,-4-1 7 16,2 2 9-16,-2 0 13 0,1-4 6 15,-6 1 0-15,-1-3-7 0,-1-1-6 16,-7-1-8-16,-2 3-8 0,-6 0-1 15,0 1-8-15,-1-1-2 0,-4-2-3 0,4 1-9 16,-1-2-9-16,4-3-9 0,3-1-14 16,1-1-5-16,4-1 0 15,-1 0 4-15,7-1 3 0,2 1 1 0,3-2 6 16,1 0 14-16,4 0 13 0,1-2 12 16,3 2 0-16,4-3-6 0,1 1-6 15,1 1-4-15,1-1-19 0,0 2-29 16,-1-1-23-16,-1-1-18 0,1 1-8 15,-5-1-20-15,0-1-34 0,-2 0-33 0,-2-1-28 16,-2-2 16-16,-1 0 51 16,0-2-314-16</inkml:trace>
  <inkml:trace contextRef="#ctx0" brushRef="#br0" timeOffset="103859.54">5663 22492 1185 0,'-10'7'337'0,"2"1"-206"15,-3 3-95-15,3 3-27 0,2 2 9 16,-1 1 14-16,-1 4 6 0,-3 1 4 16,0 1-14-16,2 0-11 0,-3 0-7 15,4-3-4-15,2-1 4 0,0-3-2 16,1 0 25-16,2-5 23 0,0-1 15 16,3-2 16-16,1-2-19 0,1-1-19 15,1 1-11-15,0-1-8 0,2 0-5 16,-2 0-3-16,5 1-5 0,-2 0-8 15,2 1-6-15,2-2 0 0,-2 1-6 0,1-3-20 16,-1 0-29-16,0-1-38 16,2-1-40-16,-2-1-33 0,-5 0-21 0,3-3 11 15,-1-2 16-15,-3 1-3 0,-1-4-25 16,-1 1-13-16,0-1 35 0,-3 0-312 16</inkml:trace>
  <inkml:trace contextRef="#ctx0" brushRef="#br0" timeOffset="104054.74">5502 22812 476 0,'-11'5'144'0,"4"1"-55"0,1 2 36 0,1-2 31 16,1-1 33-16,-1 3 9 0,5 0-19 15,-3 3-34-15,1 2-40 0,-1 3-26 16,3 1-11-16,0 2-4 0,0 0 1 16,-2 2 1-16,4-3-6 0,-2-1-12 15,5-1-15-15,1-5-13 0,2-1-10 16,1-6-5-16,6 0-5 0,-1-4-15 15,4-2-24-15,-1-1-34 0,5-4-61 0,-1 1-77 16,0-5-99-16,1-2-73 16,-1-6-350-16</inkml:trace>
  <inkml:trace contextRef="#ctx0" brushRef="#br0" timeOffset="104326.98">5818 22487 1832 0,'7'-6'85'0,"1"1"-81"0,3 1-15 0,-2 0 16 16,-1 6 13-16,-1 1 2 0,4-1-2 15,3-1-13-15,2 2-6 0,5-3-3 0,-4 2-5 16,4 0-17-16,-2 1-19 0,-5 0-22 15,-4 2-27-15,-1 0-20 0,-4-1-29 16,2 1-30-16,-7-2-26 16,0 2 14-16,-7 0 27 0,-2-2 45 0,-4 3-295 15</inkml:trace>
  <inkml:trace contextRef="#ctx0" brushRef="#br0" timeOffset="104676.65">5755 22645 766 0,'-8'5'81'0,"6"-1"-42"0,2 1-6 0,5-2 18 16,5-3 17-16,2-1-3 0,4-1-18 0,0 1-24 16,3-3-17-16,2 1 0 0,-5 2-4 15,0-1 0-15,-4 2 3 0,0 0 3 16,-8 2 5-16,1 1 6 0,-3 0 13 16,-2 2 16-16,-3 1 9 0,-1 2 12 15,-4 2-2-15,2 1-4 0,-2 3 2 0,-1-1-4 16,-3 1-11-16,4 0-11 15,0 2-20-15,2-1-15 0,3 1-4 0,0 3-2 16,3-2 1-16,3 2 0 16,0 2 1-16,3-4-6 0,2-2 0 15,0-1-2-15,5-3-3 0,-2-3 5 16,0-5 13-16,4-3 11 0,-3-3 7 16,1-5 6-16,-3-1-7 0,1-4-4 0,-3-3 2 15,0-5-3-15,-2-1-9 0,0-3-27 16,-2-4-40-16,-1-1-45 15,-2-2-43-15,-1-1-19 0,0-2-16 0,-1 1-33 16,-2 4 12-16,-1 1 43 16,1 7-299-16</inkml:trace>
  <inkml:trace contextRef="#ctx0" brushRef="#br0" timeOffset="105015.17">6146 22672 1499 0,'-2'14'421'16,"1"4"-355"-16,-1 2-45 0,-1 1 5 0,3-2 18 16,-3 2 5-16,-3-2-1 0,-1 2-16 15,1-4-17-15,-2 2-14 0,0-3-14 16,0 0-6-16,0-3 1 0,-2-1 5 16,3 0 10-16,-1-5 5 0,1 0-2 15,1-2 0-15,6-4 1 0,0-2 11 16,0-3 0-16,3 0-1 0,0-3 0 0,5 3-11 15,-1-3-3-15,4-1-3 16,0 2-1-16,0 1-4 0,2 0 1 0,1 1 1 16,-3 0 1-16,3 0 0 0,4-1 4 15,-2 2-2-15,-2 1 3 16,-1 0 1-16,-2 2 2 0,-1 2 1 0,-6-2 0 16,3 2-5-16,-1-1-47 0,-4-1-78 15,4 2-94-15,-3-4-101 16,0 1-18-16,-3-4 85 0,5 0-273 0</inkml:trace>
  <inkml:trace contextRef="#ctx0" brushRef="#br0" timeOffset="105332.28">6230 22532 997 0,'0'-6'150'0,"-1"2"-65"0,1 0 39 16,0 4 43-16,-2 1 31 0,-1 2-32 16,3 2-60-16,0 0-46 0,3 1-31 15,0 2-15-15,2-1-3 0,1 1-1 16,1 0 12-16,1-1 7 0,0 1 2 16,1 0-5-16,2 2-11 0,2 1-6 15,1 0-3-15,4 0-2 0,-2-1 2 0,3 1-1 16,-3 2-2-16,3-2 1 15,-3 0-1-15,-2 3 3 0,-1-1-3 16,-5 1 3-16,-2 2-1 0,-4-1-5 16,1 0-8-16,-6 1-28 0,1 0-48 15,-3-1-71-15,-3-1-69 0,5-3-70 16,-5-5-55-16,2-1 71 0,0-3-296 0</inkml:trace>
  <inkml:trace contextRef="#ctx0" brushRef="#br0" timeOffset="105648.69">6323 22747 773 0,'3'-4'163'0,"2"3"-51"0,4 1-29 15,-1 3 9-15,-2 3 15 0,-2 4-7 16,0 1-16-16,0 0-17 0,0 4-8 16,-2-1-8-16,-2 2-12 0,0 1-2 15,-3-1 6-15,-4 0 20 0,1-2 10 16,-2 1-1-16,0-3-11 0,2-2-24 15,-1-1-14-15,3-1-6 0,-3-1-6 0,4-2 2 16,1 1 6-16,-1-3 6 0,3-1 7 16,-1-1-3-16,1 1-8 0,0-2-11 15,0 0-7-15,0 0 0 0,1 1-1 16,2 1 2-16,1 1 2 0,0 0 3 16,3 2 6-16,2-2-1 0,4 2-3 15,1-2-7-15,4 0-4 0,1-1-1 16,2-2-42-16,-1-2-89 0,3-1-147 15,-3-3-184-15,15 9-438 16</inkml:trace>
  <inkml:trace contextRef="#ctx0" brushRef="#br0" timeOffset="106696.9">6650 22524 582 0,'-3'0'11'0,"1"0"-11"0,-1 0 2 16,3 0 23-16,0-2 33 0,3 1 39 16,-1-1 34-16,0-1 17 0,-1 1-9 15,2 1-8-15,1-1-10 0,0 2-19 16,0 2-16-16,-4 1-16 0,3 2-12 16,-3 3-5-16,1 1-10 0,-1 4-13 15,0 1-15-15,2 4-7 0,1-1-7 16,2 4 2-16,1 3-3 0,1 1 0 15,4 2 1-15,-2 2 4 0,4-2-1 16,0-3 12-16,-2-2 16 0,3-4 10 16,0-4 11-16,1-3-1 0,-1-3-10 0,4-5-4 15,-4-1-9-15,-3-5-10 16,3-4-4-16,-3-1-1 0,-1-4 1 16,3-6-6-16,-5-3-5 0,0-4-23 15,0-2-22-15,-2-3-14 0,0-1-24 0,-4 1-9 16,1 2-14-16,-6 1-1 0,1 1 13 15,-4 4 23-15,0 1 21 0,-2 7 2 16,0 3-20-16,-5 4-38 0,2 4-41 0,0 2-29 16,-4 4-12-16,1 2 44 15,1 1 43-15,-3 2 37 0,10 8-305 0</inkml:trace>
  <inkml:trace contextRef="#ctx0" brushRef="#br0" timeOffset="106878.82">6722 22623 620 0,'-8'11'96'0,"1"0"12"0,3 3 31 16,1-3 17-16,3-1 16 0,4-1 10 15,-1-1-1-15,7-1-15 0,0-1-14 16,4-1-31-16,2-2-34 0,4-1-27 16,6-1-30-16,-2 1-14 0,3 1-7 15,-7 0-6-15,-2-1 2 0,-1 1-17 16,-1-1-35-16,-3-2-51 0,0-2-72 16,-2 0-76-16,0-4-76 0,-1 0-12 15,-25-29 20-15,23 22-202 0</inkml:trace>
  <inkml:trace contextRef="#ctx0" brushRef="#br0" timeOffset="107089.21">7033 22561 1277 0,'4'-2'68'0,"0"0"-52"0,6 1-1 0,0-1 28 15,1 1 19-15,0 1-1 0,3-2-2 0,0 2-15 16,5 0-14-16,-1 0-7 0,3 2-10 15,-4 1-6-15,-1 0 0 16,-3 0 1-16,-2 2 2 0,-5 0-5 0,1-1-15 16,-7 1-39-16,1 0-40 0,-2 0-32 15,-1 0-51-15,-4 1-65 0,-4-3 27 16,-3 3-345-16</inkml:trace>
  <inkml:trace contextRef="#ctx0" brushRef="#br0" timeOffset="107276.11">6987 22688 1212 0,'2'0'141'0,"0"3"-76"16,2 2-12-16,-1 1 19 0,4-1 13 0,1 3-9 15,1 0-20-15,1-2-22 0,-1 1-20 16,4-3-6-16,0 1-28 0,1-2-40 16,-1-1-33-16,-2-4-52 0,3-3-29 15,-3-2-17-15,2-5-16 0,-2-2 45 16,2-3 49-16,-5-1 37 0,11 2-207 15,-9-3 57-15</inkml:trace>
  <inkml:trace contextRef="#ctx0" brushRef="#br0" timeOffset="107453.89">7224 22472 758 0,'0'-4'174'0,"2"4"41"0,-2 0-22 16,3 4-46-16,-6 2-35 0,0 3-35 15,1 3-22-15,-3 3-5 0,1 1-6 16,0 3-5-16,0 4-3 0,2-1-8 0,0 2-9 15,-1 0-4-15,2 1-4 0,-6 2-4 16,1-1 2-16,3-3 0 0,-5 0 0 16,1-3-9-16,1-2-24 0,0-2-60 15,-1-3-94-15,-1-4-115 0,0-1-44 16,-3 0-357-16</inkml:trace>
  <inkml:trace contextRef="#ctx0" brushRef="#br0" timeOffset="107782.24">6948 22871 929 0,'0'0'163'16,"3"0"-85"-16,2-2-43 0,1 0 3 0,2 2 10 15,5-3 1-15,1 2-6 0,0 1-12 16,7 0-6-16,-2 0-6 0,2 3-9 16,-2-2 1-16,-2 3 3 0,-2 0 24 0,-6 3 18 15,-1-1 19-15,-2 1 7 16,-6-1-6-16,0-1-1 0,-1 1-1 0,-4-1-4 15,-3 1-6-15,2-1-16 16,-1 1-15-16,-2 1-12 0,-1-1-5 0,1 2-3 16,1 0 0-16,0 1 11 0,1 3 0 15,1-1 0-15,3 1-1 0,1 0-10 16,2-1-5-16,4-2-2 0,0 1-1 16,4-4-1-16,2 2-7 0,4-3 3 15,0 0-4-15,4-2-21 0,1-2-45 16,2-2-68-16,3-1-72 0,-1-4-66 15,0-2-50-15,-1-6 15 0,-5-10 58 16,6 0-253-16</inkml:trace>
  <inkml:trace contextRef="#ctx0" brushRef="#br0" timeOffset="108467.89">7293 22604 1605 0,'-8'3'275'0,"1"1"-145"0,3 0-28 16,2-1 5-16,4-2 16 0,-1 1-19 15,6 0-15-15,1 1-13 0,1 0-18 16,5-1-13-16,2 1-14 0,0 0-11 16,5 0-6-16,0 0-9 0,-1-1 2 15,1-1-2-15,-4 1-3 0,-2-2 1 0,-1-2-6 16,-3 1-2-16,-3-1-5 15,-2-1-2-15,-2 0-4 0,0 0-12 0,-2-2 2 16,-2 0-2-16,0 0 1 0,-2-1 5 16,-4 3-4-16,0 1-4 0,-7 1-14 15,-3 2 3-15,-1 4 4 0,-7 1 3 16,-2 6 20-16,1 0 5 0,3 3 3 16,1-1 7-16,5 2-2 15,3-2 2-15,5 0-2 0,2 1-1 0,3-1 4 16,0 0-1-16,6-3 7 0,-2-1 3 15,3 0 1-15,2-2-3 0,2 1-3 16,1 1-4-16,1-2-4 16,-1 1 5-16,4-1-3 0,1 0 0 0,1-2 2 15,-2-1-1-15,-1-2-1 0,-2 0 0 0,1-3-3 16,-3 0 0-16,-2-3 0 16,-1 0 3-16,1 0 2 0,-2 0-5 15,-1 0 4-15,-3 1-4 0,0 0 5 0,-3 1 1 16,-2 1-3-16,0 1 3 0,-3 1-2 15,0 1 2-15,-1 2 1 0,-3 1-4 16,4 1 1-16,-1-1-1 0,-1 0 5 16,2 2-1-16,0-1-2 0,2 1 1 0,-2 0-5 15,2 0 4-15,-2 0 0 16,0 1-6-16,0-1 6 0,-3 0-5 16,1 0 1-16,1 0 4 0,-1 1-2 0,2-1-2 15,2 0 1-15,3 0-1 0,-2-1 2 16,7-1 0-16,4-1 10 0,0-2-1 15,5 2 3-15,4-2 5 0,1-2-7 16,0 3-4-16,4-4-4 0,2 0-2 16,2-2-2-16,-5 2-15 0,0 0-41 15,-3 0-71-15,-4 2-133 0,-6-4-194 16,-12-19 0-16,1 17-300 0</inkml:trace>
  <inkml:trace contextRef="#ctx0" brushRef="#br0" timeOffset="109638.84">4635 23197 876 0,'-13'-4'251'0,"2"1"-81"0,2 0-33 0,-1 0-11 16,1 5-4-16,-1-1-15 0,1 4-13 15,-1 0-6-15,1-1-13 0,4 1-18 16,2 0-14-16,-1 0-11 0,4-2-4 16,5 2 7-16,0-1 6 0,3 1-1 15,1 0-5-15,4-2-9 0,2 0-9 16,0-1-8-16,6 0-3 0,1 1-5 0,-1 2 1 15,-2 1 4-15,-1 0-3 0,-6 2 3 16,-4 2 4-16,-1-1 2 0,-3 2 2 16,-2 4-3-16,-4-1 6 0,-2 2 0 15,-3 0-1-15,-1 1 3 0,0 1-7 16,-4 1 0-16,-3-2-5 16,-1 1 0-16,1-1-7 0,-3-1 0 0,4 0-3 15,-1-3-5-15,4 0 0 0,-3-5-3 16,4-4 0-16,1 1-10 0,3-5-1 15,-1-1-3-15,6-1-6 0,1-1 4 0,1-2 0 16,2 0 3-16,2 0 6 16,1-1 10-16,2 1 10 0,4-1 4 15,0 3 7-15,3 0 0 0,-1 3 0 0,2 1 1 16,0 4-2-16,-2 1 1 16,5 4-4-16,-3-1-3 0,-2 3 0 0,1-3-4 15,1 2-2-15,-1-3-11 0,0-1-27 16,1-4-77-16,-2-2-74 0,-4-4-69 15,1-2 4-15,-5-1 29 0,-3-2 16 16,4 0 28-16,-6-3 31 0,-1 0 42 16,0-2 50-16,3 0 40 0,-6 4 10 15,3-1 5-15,-6 4 3 0,3 0 2 0,-4 1 0 16,1-2-1-16,-2 1 1 16,-5 1 0-16,5 2 2 0,0-2 0 0,0 1 4 15,2 0 9-15,1 0 39 0,4 0 43 16,1 3 39-16,1-1 30 0,-1 2 1 15,5 0 2-15,0 0-1 0,0 3-5 0,1-1-19 16,2 1-32-16,-2 2-28 16,2 0-26-16,3 1-19 0,-3 2-16 0,0 0-8 15,0-2-8-15,3-1-5 0,-1 0-2 16,1-2-5-16,0 0-11 0,-5-1-8 16,6-2-23-16,-6 0-24 0,2-2-38 15,-2 1-65-15,-1-2-72 0,0-2-63 16,0-2 13-16,-4-2 78 0,1-4-302 15</inkml:trace>
  <inkml:trace contextRef="#ctx0" brushRef="#br0" timeOffset="109824.77">4977 23335 694 0,'-3'-2'251'0,"3"4"-23"0,-2 3-17 16,1 1-64-16,-1 5-61 0,-3 0-54 16,-1 4-6-16,4 2 11 0,-4 1 15 15,0 1 16-15,-1 0 3 0,-1 2 3 16,2-1-3-16,0 1-10 0,6 0-12 0,0-1-18 15,0 1-15-15,6-2-16 0,2 2-22 16,-2-4-51-16,2 1-79 0,2-4-83 16,-5-3-61-16,1-1-13 0,0-6 79 15,17 19-274-15</inkml:trace>
  <inkml:trace contextRef="#ctx0" brushRef="#br0" timeOffset="110306.95">4979 23318 1317 0,'-7'-2'227'15,"7"-1"-126"-15,0 0-6 0,2-1 3 0,4 4-1 16,1 0-32-16,1 0-29 15,6 4-15-15,0-1-11 0,1 2-4 0,4 2 3 16,-3 1-4-16,3 4 5 0,-5 0 10 16,-1 3 9-16,-4 0 14 0,-1 1 5 15,-3 0-2-15,-3 0-7 0,-1-1-10 16,-2-1-3-16,-3-3-5 0,-2 0 2 16,0-1-3-16,-5-1-4 0,3 1-7 15,1-4-3-15,-1-1-15 0,0-2-10 16,2 0-10-16,0-1-9 0,-1-4 1 0,6 2 0 15,-6-5-2-15,7 2-1 16,-1 0 5-16,1-2 2 0,0 4 7 0,1-2 8 16,4-1 6-16,-2 1 9 0,4 2 8 15,-1-3 2-15,2 3 0 0,1 1 5 16,3 0-1-16,-1 1 1 0,0 1-4 16,3 1-3-16,0 2-5 0,4 0 0 15,-2 1 3-15,-2-1 1 0,-1-2-1 0,0-3-12 16,-2 0-27-16,-3-3-40 15,-2 0-41-15,0-4-46 0,2-1-40 16,-1 0-37-16,1-4-30 0,-2-3 58 16,-9-12-127-16,11 7-26 0</inkml:trace>
  <inkml:trace contextRef="#ctx0" brushRef="#br0" timeOffset="110566.31">5360 23225 1116 0,'-4'5'287'0,"0"3"-86"0,0 5-44 0,-1-1-7 0,-3 6-13 15,0-1-37-15,2 4-29 0,-2 0-23 16,1-1-15-16,4 1-14 0,-2-2-8 16,4-3-7-16,-2-2 4 0,1-1 1 15,2-3 0-15,0-4 6 0,0-1-3 16,0-4 1-16,0-1-4 0,0 0-3 16,0-1-1-16,0 1-7 0,5-2 2 15,-2 1-3-15,2-3-3 0,1 1 3 0,-3 0-2 16,7 0 0-16,-5 1-1 15,6 2-23-15,-2 0-34 0,2 0-49 0,-1 0-56 16,1-1-56-16,0-1-59 0,0-1-53 16,-1 0 67-16,1-2-315 15</inkml:trace>
  <inkml:trace contextRef="#ctx0" brushRef="#br0" timeOffset="110899.08">5278 23539 781 0,'-23'19'139'0,"3"0"27"0,-7 3 38 0,6-1 27 16,12-5 8-16,-4 1-27 0,5 1-56 16,1-3-57-16,7 1-41 0,0 0-27 15,4 2-8-15,-1-4-7 0,5 2-5 16,0 0 4-16,6-3-3 0,5-4 4 0,2-3 1 16,3-2-5-16,1-4 2 15,4-4-6-15,-2-2-1 0,-2-3 4 0,-1-3-3 16,-6-2 8-16,-1 0-1 15,-7-2 3-15,-2 0 1 0,-7-1-4 16,-2-1-2-16,-7 2-5 0,-2-3-5 16,-6 2-1-16,0-1-1 0,-1 2 1 15,-4 0 0-15,0 5-1 0,1 3 1 0,1 3-1 16,4 7-1-16,-1 1-3 0,2 7-3 16,0-1-5-16,1 4-15 0,7 1-19 15,-2-1-42-15,5 0-66 0,3-2-81 16,3 0-101-16,3-5-69 0,7-4 87 15,0-7 81-15,6-3-248 0</inkml:trace>
  <inkml:trace contextRef="#ctx0" brushRef="#br0" timeOffset="111187.61">5755 23305 1154 0,'5'-7'225'0,"-4"4"-88"16,2 0 34-16,1 3 22 0,-8 6 6 16,1 4-69-16,0 3-41 0,0 1 0 15,0 5-2-15,-2 0-1 0,2 3-5 16,-4 2-8-16,-4 0-9 0,2 0-13 16,-6 0-14-16,3-2-15 0,-3-1-11 15,3-2-6-15,0-3-5 0,1-3-13 16,5-4-22-16,-2-3-38 0,6-2-46 0,-2-4-50 15,0-5-29-15,1-2-12 0,2-2-9 16,-1-4-20-16,1-1-45 0,-3-5-11 16,3-2 70-16,-1-1-304 0</inkml:trace>
  <inkml:trace contextRef="#ctx0" brushRef="#br0" timeOffset="111396.72">5505 23337 935 0,'-1'-5'257'0,"1"2"27"16,1-2-53-16,4 5-43 0,-2 1-31 0,2 3-26 15,3 2-17-15,0 2-27 0,3 3-22 16,3 5-17-16,2 1-17 16,0 3-12-16,5 2-3 0,-2 2-6 0,-2 0-3 15,4-1 3-15,1 3-5 0,-1-1 3 16,1-1-3-16,-1-2-1 0,0-3-4 16,-2-1 0-16,-2-4-11 0,4-3-40 15,-7 1-55-15,-1-4-89 0,-5-4-133 16,0-2-120-16,-8-7 56 0,3-1-317 0</inkml:trace>
  <inkml:trace contextRef="#ctx0" brushRef="#br0" timeOffset="199620.16">10437 23383 651 0,'-8'3'53'0,"2"-3"-22"0,-2 1-9 16,6-1-1-16,4 0 1 0,-2 0 3 15,1 2 15-15,-1 0 16 0,0-1 20 16,0 2 19-16,0 1 13 0,0 0 5 0,3 3-11 16,-1-2-8-16,0-1-13 15,2 3-12-15,-2-3-10 0,6 0-10 0,-2 2-6 16,7-3-3-16,1 0-3 0,2-1-3 15,6 0-7-15,4-2-3 0,2 0 4 16,3 3 1-16,2 0 1 0,2 2 1 16,0 1-5-16,2 2-1 0,-1 0 4 15,1 1 4-15,4 3 4 0,2-3 5 16,-3 1-2-16,0-2-2 16,1 0-3-16,-4-2 0 0,5 0-5 0,1-1-5 0,7 0-7 15,-1-2-7 1,7-1-3-16,-2-4-2 0,0 0 1 0,-2-2-1 15,-4 0 2-15,-2 0 0 0,-3 1 1 16,-6-1 4-16,-7 1-4 0,-2 0 1 0,0 1 1 16,-8 1-1-16,-4-1 1 0,-2 2-1 15,-1 0-2-15,-5 2-5 0,0 1-18 16,-2-1-34-16,1-1-46 0,-2 2-67 16,-2-1-66-16,1-2-61 0,0 0-59 15,-4-2-22-15,4 1-328 0</inkml:trace>
  <inkml:trace contextRef="#ctx0" brushRef="#br0" timeOffset="203759.26">10529 24076 1125 0,'-14'2'244'0,"7"-1"-110"0,-1 1-31 0,2-1-11 16,9-2-13-16,-1-1-14 0,-1 2-1 16,3-3 1-16,-3 1-7 0,2-1-10 15,1 0-6-15,-3 0-2 16,4-2-6-16,-2 0-8 0,-1-1-5 0,2 0-2 15,1-4-5-15,-2-1-2 0,2-2 3 16,-2-3-2-16,4-4 5 0,1-1-1 16,-2-3-4-16,2 2-2 0,2 0-2 15,-1-1-4-15,1 1-5 0,2 3 1 16,-4 2-1-16,0 2 0 0,2 4 2 16,-2 5-1-16,-2 3-1 0,-1-1-1 15,1 4-1-15,1 4-2 0,-1 0-1 0,0 4 1 16,1 2-2-16,1 3 1 15,1 1 3-15,1 2-2 0,1 1-1 0,-3 4 1 16,3 1-2-16,-2 4-2 16,3 5 4-16,-3 3-5 0,-1-1-3 0,-3 1 1 15,0-4-2-15,-2-3 7 0,-3-2 1 16,0-1-2-16,0-2-11 0,-3-2-20 16,-1-1-24-16,-2-3-17 0,1-1-7 0,-1 0-2 15,0-4-8-15,-1 0-33 16,1-3-62-16,0-2-81 0,-23-26-20 0,21 20-300 15</inkml:trace>
  <inkml:trace contextRef="#ctx0" brushRef="#br0" timeOffset="204031">10430 24033 1328 0,'-1'-6'36'0,"1"-1"-30"16,0-2-13-16,8 1 4 0,-2 2 15 16,2-2 21-16,3 0 26 0,-1 0 16 15,1 3-4-15,3 3-12 0,1 2-19 16,2 4-16-16,-3 2-9 0,7 2-10 16,-2 3 2-16,2-1-4 0,1-1-1 0,0 1-2 15,4-1-14-15,-1-3-15 0,2 1-20 16,-3-4-32-16,2 0-31 0,-3-3-43 15,-2 0-37-15,-7 0-12 16,4-3-367-16</inkml:trace>
  <inkml:trace contextRef="#ctx0" brushRef="#br0" timeOffset="204850.26">10947 23970 925 0,'2'-5'51'0,"3"0"-47"0,-1-3-6 16,1 2 3-16,2 1 17 0,-1 0 24 0,-6 2 27 15,5 1 35-15,-5 2 10 0,1 0-6 16,1 0-25-16,-2 0-26 0,0 2-21 15,0 1-11-15,0-1-2 0,0 1 0 16,0 0 3-16,-2 2 10 0,1-2 7 16,-2 0 8-16,1 0-1 0,2 1-5 15,-2-1-9-15,1 2-13 0,-2-1-6 16,3 1-1-16,0 0-1 0,0 0-1 0,0-4-1 16,0 2-4-16,0 1-4 15,0-3 1-15,0 2-2 0,3-1-1 0,-3 1-1 16,0 0-2-16,0 4 0 0,0-1 0 15,0 4 0-15,0-1 0 0,0 2 1 16,0 2 0-16,0 1-2 0,0 2 0 16,0 0-1-16,0 0 1 0,1 0-2 15,1-2 4-15,-2-3-1 0,5 0 2 16,-4-3-1-16,-1 0-1 0,2-1 3 16,-2-1-3-16,0-1 1 0,0 0 2 0,0-2-3 15,0 0 3-15,0-1 0 16,0 1-2-16,-2-2-1 0,2-1 2 0,0 2-2 15,0 0 3-15,0-2-2 0,-1 1 1 16,-2 1 0-16,1-1-2 0,0 1 3 16,2-2-1-16,0 1-1 0,-1-1 1 15,1-1-1-15,-3-1 1 0,1-1-1 16,0 0-1-16,-2-2 1 0,4 2-1 16,-2-2 0-16,-3-1 3 0,5 1-4 15,-1-1 1-15,-1-1 0 0,-1 3-3 0,3-3 4 16,0 1-1-16,0-1-1 15,0 0 1-15,5-1-1 0,-4 0-4 0,4-2-1 16,-2 2 4-16,4-1-3 0,-1 1 1 16,0 0 0-16,2 0-2 0,0 1-1 15,3 1 4-15,-1 0-3 0,3-1 3 16,-4 3 3-16,4 0-4 0,0 1 0 16,-4 0-2-16,2 1-2 0,-1 4-1 15,-2 0 3-15,1 2-2 0,-4 1 4 0,5 1 2 16,-6 1-2-16,3 1 1 0,1 1-2 15,-4 1 2-15,1-1 0 0,-2 1 0 16,-1-1 3-16,-2 3-1 0,0-3 0 16,-2 2-1-16,-1 0 1 0,0 1-1 15,0-1-7-15,-2 0-21 0,4 0-31 16,-1-3-45-16,-1 0-43 0,3 0-50 0,-2-2-32 16,2-1 0-16,10 9-350 15</inkml:trace>
  <inkml:trace contextRef="#ctx0" brushRef="#br0" timeOffset="205434.32">11399 23810 1272 0,'2'-4'84'0,"1"1"-55"0,3-1-17 16,0 4-2-16,-4 4-4 0,3 0-1 0,-4 3 1 16,-1 4 0-16,0 0 2 0,0 3 1 15,4 2 5-15,-4 3-1 0,0 0-1 16,-4 0 3-16,4 0 4 0,0 2 9 15,-1 0 9-15,-1-4 2 0,-3 1 4 16,4-2-2-16,-4-4-5 0,5 1-3 0,-3-2-12 16,-2-1-5-16,2-1-6 0,-2 1-2 15,-1-4 1-15,0 2 0 0,2-3-1 16,-2 0-2-16,1-2-6 0,-1 0-7 16,3-1-6-16,-2-1-2 0,-1-1 0 15,2 2 3-15,0-4-2 0,-3 2-13 16,-1-3-11-16,2 0 0 0,-2-2 2 15,2 0 11-15,-4 1 8 0,-1-3 1 16,3 1 1-16,-2 0 4 0,-1-1 4 16,3 4 2-16,2 0 0 15,-2 3 0-15,2 1 4 0,-2 1 3 0,5 3 4 16,-2 0 5-16,0 3 2 0,3 1 0 16,2 2 2-16,0 5-3 0,5-2-4 15,-2 1-2-15,4-1 1 0,1 0 1 16,-2-1 2-16,0-2 4 0,1-1 0 0,1-2 3 15,0 0-4-15,3-4-3 0,-2 0-4 16,6-4 2-16,-1-2 0 16,0-4-8-16,5-2-22 0,-1-2-61 0,-4 1-96 15,4-3-112-15,-4 3-424 0</inkml:trace>
  <inkml:trace contextRef="#ctx0" brushRef="#br0" timeOffset="206225.75">11612 23997 926 0,'0'-7'135'16,"2"-1"-21"-16,-1 2-6 0,-1 0 2 15,0 4-8-15,-1 5-15 0,-4 0-19 16,2 4-17-16,-4-1-9 0,1 4 0 16,0-1-2-16,-2 2-8 0,1 4-6 15,1-1-9-15,0 2-7 0,4 0-3 0,0 3-7 16,1 0-2-16,1 1 0 0,1 1-4 16,3 0 3-16,2-4-2 0,0-1 2 15,2-5 1-15,0-1-3 0,3-2 4 16,-1-3 2-16,-4-2 8 0,5-3 3 15,-1-5 4-15,1-1 4 0,0-7-1 16,0-1-1-16,0-2-3 0,2-5-3 16,0 0-3-16,-4-2 1 15,-2-1-1-15,1 0-5 0,-5 2-3 0,-1-2-2 16,-4 0-8-16,-1 2 1 16,0-2-6-16,-2 5-10 0,-2 3-13 0,1 1-22 15,1 4-26-15,2 0-20 0,0 3-4 0,0 3 14 16,1 1 25-16,2 2 28 15,0 2 19-15,0 0 9 0,2 3 14 0,-2-1 15 16,3-1 21-16,0 1 20 0,4-2 4 16,-1 0 5-16,2 2 0 0,3-1 2 15,0 2-3-15,3-1-10 0,1 0-15 16,4 1-16-16,-3 0-11 0,4 2-7 16,-1 0-4-16,-1-1-16 0,-7 4-19 0,-1 0-26 15,-4 0-33-15,-4 2-28 16,-2-1-29-16,-2-1-26 0,-4 2 10 0,-4 1 10 15,-3-3 29-15,-1 0 43 16,-2-3 22-16,3-2 28 0,1 0 23 0,5-3 8 16,4-2 5-16,3-1 1 0,2-3-7 15,-1 1-8-15,6 2-4 0,-3 0-4 16,0 3 21-16,0 1 14 0,-2 2 9 16,1 1 21-16,0 0 8 0,4 1 11 15,-2 0 25-15,-2 1 16 0,3 1 2 0,-1-1 13 16,-2-1 1-16,-3 1-3 15,2-1-2-15,-2 0-15 0,3-1-15 0,-2 0-22 16,1 0-18-16,1 0-17 0,0 2-16 16,2-3-5-16,-2 2-4 0,0 0 0 15,1-2-12-15,2 2-16 0,0-2-19 16,-1-2-21-16,0 1-19 0,0-4-29 16,1 1-46-16,-3-4-46 0,4-3-19 0,12 6-378 15</inkml:trace>
  <inkml:trace contextRef="#ctx0" brushRef="#br0" timeOffset="206487.33">11976 23822 1426 0,'-12'4'159'0,"2"0"-111"0,-1 0-38 0,5 3-13 15,4-3 7-15,0 6 7 0,-2 1 3 16,-3 5 4-16,4 5 6 0,-3 1 7 15,-1 5 7-15,1 3 2 0,0 2-8 16,1-2-15-16,-2 2-5 0,4-3-6 0,0-1-5 16,-2-1-1-16,5-4-8 15,-1-3-18-15,1-1-27 0,1-1-35 0,-1-4-36 16,4-3-50-16,-3-4-65 16,-20-23-39-16,19 16-298 0</inkml:trace>
  <inkml:trace contextRef="#ctx0" brushRef="#br0" timeOffset="206691.61">11814 24191 1240 0,'-8'6'177'16,"2"0"-119"-16,3-1-38 0,4 0-12 0,2-4-6 16,2 3-1-16,0 0-1 0,3 0-2 15,0 0-3-15,1 3 3 0,6-3-2 16,-1 1 2-16,3 2 0 0,1-4 2 15,4 2 0-15,-1-1 3 0,1 1-1 16,-1 0-4-16,0-4-8 0,-2-2-19 16,1-4-38-16,3-3-62 0,0-5-84 15,3-2-418-15</inkml:trace>
  <inkml:trace contextRef="#ctx0" brushRef="#br0" timeOffset="207079.62">12162 23844 1515 0,'0'-2'104'16,"2"2"-56"-16,4 0-24 0,1 2-3 0,-1 1 6 16,0 7 2-16,-1 1 5 0,-3 5 1 15,-2 1-1-15,0 5 1 0,-5 4-1 16,-1 1-6-16,-2 2-6 0,1-1-4 15,-2-4-5-15,-2-3-10 0,0-2-10 16,-1-2-17-16,1-4-14 0,2-5 0 16,6-3-13-16,-2-4-22 0,5-2-20 15,0-6-26-15,5-2-9 0,-2-4 15 0,3-1 13 16,0-2 28-16,2-2 22 16,0 2 15-16,5-1 19 0,-2 3 29 0,0 3 27 15,0 1 28-15,-1 4 21 0,3 2 3 16,-5 3-6-16,0 2-8 0,-2 6-11 15,-1 1-13-15,-2 4-14 0,2 1-14 16,-2 3-11-16,0-2-6 0,0 2-10 16,4-3-25-16,-1 0-58 0,2-4-86 15,0-4-81-15,-2-7-17 0,2-1-330 16</inkml:trace>
  <inkml:trace contextRef="#ctx0" brushRef="#br0" timeOffset="207360.77">12422 23858 927 0,'-5'-3'177'0,"0"1"-38"0,-3 4-25 0,2 4-20 0,-1 2-9 16,-1 5-9-16,0 0-8 15,2 3-18-15,-2 0-17 0,2 4-16 0,-1 1-8 16,-1 1-1-16,2 0 1 16,3 1 5-16,-2-4 7 0,-1 3 4 0,3-1 9 15,-2-2 2-15,5 1 3 0,0-4 4 16,0 0-6-16,0-3-10 0,3-3-14 15,2-1-12-15,1-1-2 0,1-2 1 16,0 1 1-16,1-4 2 0,4-1 0 16,-3-2 0-16,-1 0-5 0,3 0-1 0,-3-2-7 15,0 2-15-15,0-2-32 16,-2 1-44-16,-1 1-58 0,-2-3-77 0,-3-1-97 16,0 0-393-16</inkml:trace>
  <inkml:trace contextRef="#ctx0" brushRef="#br0" timeOffset="207580.44">12248 24219 1310 0,'-8'13'83'0,"2"-2"-55"0,4 3-16 16,4-1-7-16,-2-3 7 0,3 2 9 0,0 1 14 15,2-2 28-15,-2 0 9 0,8 0 10 16,-1-3-1-16,3 0-21 0,-1-1-18 15,4-3-18-15,0 0-8 0,-2-1-8 16,4-2-1-16,-2-1-9 0,-2-1-14 16,1-1-43-16,-1-3-85 0,0-2-116 15,-1-8-95-15,3-2-357 0</inkml:trace>
  <inkml:trace contextRef="#ctx0" brushRef="#br0" timeOffset="208419.87">12625 23893 1527 0,'-6'-3'352'0,"6"0"-219"0,0 1-68 0,6 2-37 16,-1 5-18-16,-3 5-9 0,1 4 6 15,-2 7 3-15,-2 4-1 16,-2 2 5-16,1 0 4 0,-3-2 2 0,4-2 1 15,-4-3-2-15,3-4-4 0,1-1-5 16,-1-6 1-16,-1-1 2 0,1-2-2 16,1-2 1-16,-3-4-3 0,3-2-2 0,2-1 1 15,-1-3-2-15,4-7-2 16,-1-1-5-16,0-4 1 0,0-6-6 0,5-1 1 16,-1-7 4-16,4-5-5 15,-2-1 1-15,-1 0 2 0,3 5-1 16,0 6-5-16,-4 3-3 0,4 8 1 0,-2 3 2 15,-1 7 8-15,-1 4 2 16,1 4 1-16,-2 1-1 0,0 5-1 0,1 1-1 16,-1 4-1-16,-3 1 1 0,4 2-1 15,-4 2 7-15,-2-2-1 0,-1 1 4 16,-1-1-1-16,-4-2 2 0,-1 2-1 16,-4-1-2-16,-3 1-6 0,-2-2-12 0,-3-1-8 15,-3-1-1-15,4-2 3 16,-2-1 13-16,5-2 3 0,1-2 1 0,5-4 1 15,0 1-5-15,2-1 2 0,-1-1-4 16,6 0-6-16,1 0-9 0,0 2-6 16,1 1 3-16,6 0 5 0,-3 2 5 15,3 1 6-15,2-1 0 0,2 0 1 16,4 0 2-16,1-1 3 0,-1-2 6 16,6-2 3-16,0-2 5 0,-1-1-1 15,0-1 3-15,-1-3-9 0,-2-1-16 0,-1 0-26 16,-2-3-32-16,-4 2-21 15,3-4-7-15,-5 0 7 0,1-1 18 0,-4 0 18 16,1-1 19-16,-6 4 16 0,3 0 13 16,-1 1 7-16,-4 2 11 0,2 1 11 15,2 2 11-15,-2 0 11 0,2 2 1 16,-1 0-5-16,-1 1-12 0,3 2-10 16,1 0-10-16,-1 0-10 0,2 2-4 0,-1 1 8 15,1 2 8-15,0 1 11 16,0 2 11-16,-1 3-1 0,-2 2 1 0,0 1 1 15,-2 2-1-15,-4 1-2 16,0-1-5-16,-3 0-2 0,1-3-6 0,0 0-3 16,2-1-4-16,-2-2-2 15,1-2 0-15,5 0-1 0,0-2-2 0,0 1-2 16,3-3-1-16,-1 1-1 0,3 0-1 16,-2 0-1-16,3-2-1 0,1 0 1 15,-1 2-1-15,0-4 2 0,-1 3 2 0,2-3-5 16,0-1-10-16,0 0-8 15,1 0-36-15,1-1-49 0,-1-1-70 0,-1-1-91 16,-4-4-62-16,2 1-372 0</inkml:trace>
  <inkml:trace contextRef="#ctx0" brushRef="#br0" timeOffset="208640.6">12770 24132 1316 0,'-11'11'112'0,"1"0"-64"0,-1 3-23 0,5-1 5 16,6-3 23-16,0 1 26 0,0 0 29 16,3-2 16-16,0 1-1 0,2-1-3 0,3-1-22 15,0 0-25-15,3 0-24 0,0-1-24 16,3-1-12-16,1-3-5 0,4 0-5 16,-3-1-7-16,3-4-25 0,1 2-33 15,-2-1-91-15,4-4-141 0,-4-5-173 16,2-1-407-16</inkml:trace>
  <inkml:trace contextRef="#ctx0" brushRef="#br0" timeOffset="209502.92">13428 23866 1950 0,'-4'-6'113'0,"0"-1"-76"0,4 1-20 0,5 1-1 16,3 2 3-16,0 0-7 0,0 1-4 0,3 2-2 16,-1 4-7-16,4 0 1 15,0 3 0-15,1 1-3 0,2 1 4 0,1 1-1 16,-3 1 0-16,-2-2-7 0,2 4-20 16,-4-2-31-16,-3 4-66 0,-5-3-82 15,-3 1-96-15,-16-18-81 16,6 16-302-16</inkml:trace>
  <inkml:trace contextRef="#ctx0" brushRef="#br0" timeOffset="209999.39">13233 24189 1170 0,'-4'5'294'0,"4"0"-198"0,4-2-21 15,5-3-5-15,-1 0-10 0,6-2-32 16,-1 1-3-16,6-3-3 0,-1 0-9 0,7-1-2 16,-1-3-6-16,5 0 1 15,-2 0-1-15,-3 2 3 0,1-1 0 0,-4 1-1 16,-4-1-7-16,-2 3-9 0,-1 1-6 16,-1-1-10-16,-5 4-3 0,-4 2 3 15,-1 1 5-15,-3 2 8 0,-3 1 10 16,-3 2 3-16,-4 2 5 0,-1 2 0 15,-5 3 2-15,-3 1-2 0,3 1 4 16,-3 2 6-16,-1 2 5 0,2 3 3 16,-1 0 3-16,5 1-4 0,-1-1 6 0,7-2 3 15,2-3 3-15,6-1-1 16,0-5-6-16,6-2 2 0,2-3 0 16,0-2 1-16,3-1-1 0,-1-4-3 15,4-2-1-15,-3-4 3 0,1-1-2 0,-1-2-3 16,-2-3-3-16,2-1-1 15,-1-2-5-15,-2-3 0 0,5-3-1 0,-2 0-3 16,-2-2-4-16,1-2-1 16,1 1 2-16,-1 0-9 0,-4 0-13 0,-5 4-12 15,-1 5-31-15,-4 4-27 0,-6 6-20 0,1 0-11 16,-4 6-3-16,3 0 1 16,-1 1-11-16,3 0-37 0,5 0-45 0,0 0-29 15,6-3 17-15,0 2-112 16,12-2-28-16</inkml:trace>
  <inkml:trace contextRef="#ctx0" brushRef="#br0" timeOffset="210231.86">13738 24156 457 0,'16'-2'466'0,"-5"0"-247"0,4 4-5 0,-9 0-16 15,-3 1-19-15,-3 2-25 16,0 2-29-16,-1 1-25 0,-4 2-29 0,-1 1-26 16,-2 2-15-16,-2 1-14 0,-1 0-7 15,-3 2-4-15,3 0-4 0,-2 0-7 16,2 0-3-16,3-3 2 0,5-4 1 15,-1-2-2-15,4-3 1 0,5-2-6 16,0 0 2-16,3-2 5 0,1-2 5 16,6-1 4-16,-1-2-6 0,7-3 3 15,-1 0-6-15,3 0-9 0,2-1-11 16,-1-1-27-16,-2 1-48 16,0-1-75-16,-7 4-92 0,-1-2-89 0,-3 1-395 0</inkml:trace>
  <inkml:trace contextRef="#ctx0" brushRef="#br0" timeOffset="210710.19">13668 24396 1248 0,'-6'1'115'16,"0"1"-65"-16,-2 1-16 0,1 0 16 0,4-1 13 15,-3 4-1-15,-4 1 1 0,-1 1-9 16,-2 1-8-16,4 1-3 0,-2-1-7 0,3-1-16 16,1 2-12-16,0-2-4 15,0 0-4-15,-1-2 0 0,5-1 4 0,-2-2-2 16,4-3 0-16,1-2 4 0,3-1-2 16,2-2 2-16,1-1-4 0,2-4 1 15,0 1-4-15,5-4-2 0,-1-1-1 16,4 1-2-16,0-1-2 0,3 1-1 15,-1 2 0-15,2 1 3 16,1 1 0-16,-2 2 6 0,-1 4 2 0,2 5 0 16,-5 3 0-16,2 3-1 0,-3 3 0 15,1 1 2-15,-4 6 1 0,-2-2 2 16,-1 1 3-16,-6-1 9 0,-2-1 7 16,-2-4 8-16,-4 0 13 0,-5-3 2 15,1-2-1-15,-2-1-6 0,-3-2-9 0,3-4-4 16,-3-3-6-16,1-2-7 0,0 0-8 15,-1-2-11-15,1-2-5 0,4 1-6 16,3-1-9-16,0 2-9 16,2 2-12-16,2 3-14 0,0 1-20 0,3 0-35 15,0 4-53-15,3 1-78 0,-1 2-79 16,4 1-383-16</inkml:trace>
  <inkml:trace contextRef="#ctx0" brushRef="#br0" timeOffset="210860.22">14029 24531 1866 0,'-6'8'288'16,"0"0"-65"-16,-1 1-50 0,4 1-32 0,0-4-33 15,0 4-36-15,-2-4-32 16,3 2-33-16,2-2-58 0,2-1-102 0,4-2-218 16,2-1-935-16</inkml:trace>
  <inkml:trace contextRef="#ctx0" brushRef="#br0" timeOffset="214056.1">6529 24117 1873 0,'-14'10'33'16,"9"-1"-43"-16,2 6-9 0,11-1 6 15,5-1 9-15,1 1 8 0,-3 0 11 0,0 4 19 16,4-1 11-16,2 4 9 16,1 1 4-16,2 2-5 0,3 5-4 0,5 1-10 15,7 2-9-15,7 3-3 0,8 1-4 16,8 3-5-16,5-1-6 0,9 3-6 16,3 2-6-16,4 2-3 0,7 2-3 15,8 1-2-15,6 3 1 16,10 1 4-16,3 1 1 0,4-4 4 15,3-6 4-15,-6-6 12 0,4-10 15 0,-7-3 17 16,2-7 17-16,0-3 9 0,0-3 4 16,1-4-4-16,4-2-11 0,-2-4-17 15,2 2-10-15,-2 2-7 0,0 0-6 16,-3 1-3-16,1 2-7 0,-2 2-1 16,-7 2-4-16,-5 1 0 0,-8 3-1 15,-8 0-2-15,-6-2-1 0,-6 1 0 0,-5-4 0 16,-4-3 3-16,-1-5 3 0,-6-5 5 15,-7-4-1-15,-6-4-9 0,-6-1-31 16,-5-3-61-16,-8-2-63 0,-5-1-101 16,-2-3-115-16,-7-2-165 0,-4-5-503 0</inkml:trace>
  <inkml:trace contextRef="#ctx0" brushRef="#br0" timeOffset="-214624.4">7282 24606 755 0,'-21'-2'153'0,"7"4"-41"0,-4-2-16 16,1 3-4-16,7-2-12 0,-4 1-5 16,-1 0-4-16,0-1 1 0,-3-1 7 15,1 0-1-15,-1-1 6 0,4-3 7 16,-1 1 10-16,4-2 5 0,-1 2-6 0,-1 0-9 15,-1 1-11-15,-2 2-13 16,-3 2-14-16,-2 1-17 0,-3 5-16 0,-3 3-7 16,-2 4-5-16,-6-1 1 15,-3 0-1-15,-3 1 8 0,-1-3 6 0,1 3 5 16,3-3 3-16,0 3 2 0,0-3-6 16,1 1-2-16,0 0 1 15,2 0-7-15,-1 4-2 0,-1 2-4 0,-1 5-6 16,2 5-2-16,1 6-1 0,-4 6-1 15,0 2-1-15,1 5 1 0,1-1-2 16,2-1 2-16,2-3 1 0,4 0 0 16,2-3-1-16,3-2-2 0,2-1 0 15,3-4-2-15,1 1 2 0,1-4 2 16,2-2-4-16,6-5-3 0,2-4-29 0,6-7-46 16,4-4-48-16,2-3-58 15,4-3-47-15,-1-4-47 0,5-3-61 0,-5-3-28 16,6-1-344-16</inkml:trace>
  <inkml:trace contextRef="#ctx0" brushRef="#br0" timeOffset="-210921.64">5853 24987 1205 0,'-27'16'25'0,"5"2"-31"0,-6 1-8 16,12-3-1-16,6-7 1 0,1 2 3 0,1 0 14 15,1 1 23-15,-1-1 20 0,7-2 19 16,-4 2 14-16,3 2-1 0,-2 0-6 16,2 1-6-16,0 2-13 0,-2 3-8 15,2 2-9-15,-3 3-2 0,2 3-2 16,-2-2-1-16,2 4 2 0,-2-4-4 15,5 1-6-15,0-1-5 0,5-3-9 16,3-3 1-16,2-3 8 16,2-1 10-16,3-4 11 0,1-3 11 0,3-2 6 15,3-3 4-15,0 0-1 0,7 1-8 16,-4-3-9-16,-1 1-11 0,3 1-11 16,-3 2-6-16,3 0-4 0,-2-1 0 15,1 3 2-15,-1-1-3 0,-1 0 1 0,2 1-4 16,-4-2-8-16,0 1 6 15,-1-1-4-15,-2-2 3 0,2-3 1 0,1-2 3 16,0-1-3-16,0-2-2 0,-1-3-12 16,0 0-16-16,-4-1-28 0,-2-1-55 15,-1 2-94-15,-3 2-122 0,-3-4-131 16,0 1-377-16</inkml:trace>
  <inkml:trace contextRef="#ctx0" brushRef="#br0" timeOffset="-205626.67">5554 25840 935 0,'-8'-2'139'0,"2"0"-32"0,-2-1 4 0,0 0 15 15,3 0 4-15,-1-2-12 0,3 2-7 16,-2-2-19-16,-1-1-15 0,-2 1-5 16,1-1-7-16,1-1-6 0,-2 1-14 15,0-2-19-15,0 2-11 0,-1 1-6 16,-2-1-5-16,-2 1 4 0,-1 0-2 15,-1 2-2-15,-1-2-2 0,-3 2 1 16,3 1-3-16,-1-1-3 0,3 1 3 0,-4 2-5 16,4 0 1-16,1 2 2 15,-1 3-7-15,3 1-1 0,-1 2-3 16,1 3-5-16,2 4 1 0,1-1-2 16,5 2 3-16,-1 0-2 0,4 0 1 0,0 1 1 15,5 1-1-15,0 1 0 0,0 1 3 16,4-1 3-16,1 2 1 0,-1-3 0 15,4 1 2-15,0-2-2 16,1 1 0-16,0-1 4 0,1-3 1 0,-1 1-1 16,2-4 4-16,1-2-1 0,-2 1-1 15,-4-2 5-15,2 0 0 0,-5 0 5 16,0-3 1-16,-2-1-2 0,0-2 0 0,1-2-7 16,-3-2-26-16,1 1-58 0,5-4-82 15,-2 0-140-15,1-3-516 16</inkml:trace>
  <inkml:trace contextRef="#ctx0" brushRef="#br0" timeOffset="-202469.77">5092 26326 846 0,'-5'0'30'0,"-1"2"-25"0,2-1-2 16,3-1 8-16,1-1 14 0,1-1 17 15,1-1 11-15,0 1 9 0,2-2 3 16,1-1-1-16,1 0-5 0,-1 0-10 15,5 4-3-15,-5-2 1 0,1 1 7 0,0 2 3 16,-4 0-2-16,3 2-8 16,-5 4-7-16,1 2-5 0,-1 1-9 0,3 3-9 15,-1 0-7-15,0 3-5 16,-1-1-1-16,4 2 0 0,1 0-1 0,1 1-2 16,-1 1 3-16,4-1 0 15,-1-1 0-15,4-2-1 0,4 1 2 16,1-1-2-16,1-1 5 0,2 0 0 15,-4-2 1-15,5-3 16 0,2-4 9 0,0-2 12 16,-2-5 5-16,1-2-5 0,-3-3 4 16,2-5 4-16,-4 1 8 0,-1-6 6 15,1-1-8-15,-2-2-12 0,0-2-15 16,-2-3-11-16,4 2-8 0,-7-1-8 16,3 6 3-16,-6 0-1 0,-2 3-4 0,1 6-10 15,-7 2-43-15,0 8-70 0,-2 5-78 16,-4 5-63-16,-7 5-65 0,-1 8-34 15,-2 4-348-15</inkml:trace>
  <inkml:trace contextRef="#ctx0" brushRef="#br0" timeOffset="-201728.24">5459 26872 699 0,'-3'3'164'16,"1"0"-13"-16,-3-1-17 0,5-1-7 0,-1-6-17 16,-1 1-14-16,-2-1-14 0,2 2-26 15,0 0-17-15,-1-1-15 0,0 3-7 16,-2-1 0-16,-1 1-7 0,-2-1 0 16,0 2-2-16,-5 0-2 0,-1 2 5 15,0-1 8-15,-2 2 7 0,-3 1 9 16,3 0-1-16,0 4-5 0,-2 0-11 15,4 0-10-15,4 2-3 0,-2-1-8 0,4 2-1 16,1 2-3-16,1 0-8 16,3 0-3-16,3 1 2 0,0 0 1 0,3 0-1 15,2-2 4 1,1-3-1-16,2-1-2 0,2 2 4 0,-1-1-1 0,2-1-2 16,2 2 0-16,1-1 2 0,2 4 3 15,3 0-3-15,0 1 8 16,1 0 4-16,0-1 1 0,1-2 10 0,-2 0-3 15,-5 0-2-15,1 1 3 0,-6-3 4 16,-2 1 14-16,-3-2 2 16,-2 0 14-16,-2-1 4 0,-5 1 1 0,2 0 7 15,-5 2-9-15,-3-2-2 0,1 0-6 16,-6 0-8-16,-1 0-7 0,-4-2-9 16,1-1 0-16,0 0-2 0,0-4 3 0,2-1 4 15,-2 0-11-15,5-5-17 0,4 1-16 16,0-4-28-16,3 0-34 0,2-2-58 15,4 1-74-15,2-2-120 0,7 7-490 16</inkml:trace>
  <inkml:trace contextRef="#ctx0" brushRef="#br0" timeOffset="-200960.81">5193 27603 743 0,'-6'-1'257'16,"3"1"-157"-16,-2 0-20 0,5-2 1 0,0 2 2 16,-1-2-14-16,1 1-13 0,0 1-14 15,0 0-16-15,1-2-8 0,4 1 3 16,-2-1 5-16,3 0 3 0,4 1-3 16,0-1-10-16,2 1-3 0,4-2 4 15,0-1 3-15,5 3 4 0,4-1-4 16,1 1-10-16,5 1 1 0,1 1-3 15,-3 2-2-15,-1 1 0 0,-2-1 0 16,-5 1 5-16,-4 3 2 0,-3-1 7 16,-1 2 1-16,-5 0 4 0,-3-2 4 0,-4 2 2 15,-1 2 3-15,-3-2 4 16,0-3-18-16,-3 1 1 0,3 0-3 0,-9 2-6 16,4 3 10-16,-6 2-2 15,-3 0-5-15,-4 3-8 0,-1 1 3 0,-4-1-4 16,-1 2 0-16,3-2 6 0,-1 0-8 15,3-4 3-15,1 3 2 0,7-4-3 16,-1-2 0-16,7-1-13 0,2 0-1 16,6-2-3-16,0 2 2 0,5-3 12 15,3 2-2-15,0-3 2 0,4 1 1 0,4 1 2 16,2-1 5-16,1 0-5 16,2 0 4-16,4 0-3 0,-1-2-4 0,1 0 2 15,1-1-2-15,-1-1 0 0,-1 1-23 16,-3-2-28-16,1 1-58 0,-1 1-106 15,-4-1-131-15,5 7-505 0</inkml:trace>
  <inkml:trace contextRef="#ctx0" brushRef="#br0" timeOffset="-198039.35">5989 27481 381 0,'-4'1'133'0,"1"4"-92"0,0 0-12 0,-2 0 2 15,4-1 1-15,-4 0 2 0,0 0 3 0,-1 1 6 16,1-2 6-16,-1 2-1 16,4 0-4-16,-3 0-13 0,4-1-5 0,-1 1 0 15,-3-2 17-15,4 1 18 0,-4-1 5 16,2 0 4-16,-2 0-10 0,5 0-7 16,-2-1-1-16,1-1-4 0,-2-1-6 15,6 2-7-15,-3-2-11 0,0 0-9 16,0-2-6-16,0 2-7 0,1 0-1 15,3-1 2-15,0-1-2 0,3 1 0 16,-4-1-1-16,6 2-5 0,-4-2-6 0,2 2-17 16,-1 0-31-16,-1 0-46 15,-2 0-55-15,3 0-57 0,1 2-383 0</inkml:trace>
  <inkml:trace contextRef="#ctx0" brushRef="#br0" timeOffset="-197790.6">5896 27783 1275 0,'-6'0'164'0,"4"0"-83"0,-4 0-10 16,3-2 15-16,-3 1 8 0,1-1-11 15,2-1-15-15,-1 1-25 0,4-1-28 16,0 0-12-16,0 0-6 0,5 0 3 15,-3-1 2-15,4 1-4 0,0-2 1 16,2 2 4-16,0 0-3 0,0 0-7 16,3-2-22-16,-1 2-52 0,1-2-59 15,-1 2-76-15,-2 0-79 0,-8-13-104 16,6 13-153-16</inkml:trace>
  <inkml:trace contextRef="#ctx0" brushRef="#br0" timeOffset="-194189.56">6359 27559 639 0,'-8'1'129'15,"0"1"-27"-15,0-1-5 0,4 1 0 0,4-5-7 16,0 0-21-16,0 1-13 0,4-1-2 15,1 1 2-15,0-2 1 0,6-1 3 0,-1-2-5 16,4 3-11-16,5-1-10 16,0 3-13-16,0 1-12 0,2 2-3 0,1 1-3 15,-1-1-1-15,-1 3 3 0,1 0 2 16,-5 0 4-16,-3 0 2 0,-2 0 4 16,-2 0 6-16,-4-1 3 0,-2 2 6 15,-3 2-1-15,-1-1-1 0,-4 0-3 16,-1 2-3-16,-2 3-3 0,-2 1-9 0,-4 3-9 15,-2 0-10-15,6-7-19 16,1 1 6-16,-4-1 0 0,0 2 4 16,2-1 15-16,-2 2-3 0,1-1 0 15,-3 1-6-15,8-3 1 0,-3 2-6 0,4-4-2 16,1 2 2-16,5-3 2 16,0-1 2-16,3 0 5 0,2-1 1 0,1 2 1 15,5-2 0-15,0 0 0 0,4 2 1 16,-1-2 2-16,5 2 4 0,-3-2-1 15,5 2 3-15,-2-2-3 0,-2 0-11 16,4-1-32-16,-4-1-52 0,1-1-64 16,-4-1-71-16,1-3-53 0,-1 0-321 15</inkml:trace>
  <inkml:trace contextRef="#ctx0" brushRef="#br0" timeOffset="-193770.89">6692 27711 972 0,'0'-1'165'0,"0"1"-62"0,0 0-21 0,0 0-3 16,1 0-9-16,4 0-5 0,-3 1-14 15,4-1-14-15,2 0-15 0,3 2-6 16,2-2-2-16,1 0-4 0,3-2 0 16,-1 1 1-16,5-2-2 0,0-1 5 15,-1-2 2-15,3-2 14 0,12-5 7 16,-8-1 2-16,-8 3 3 0,-11 3-12 15,-2 0 0-15,-1 2 0 0,-5-2-4 16,0 1-3-16,-2-1-1 0,-4 0-5 16,3 0-2-16,-4-1-3 0,-4-1-5 0,3 2-3 15,-1 0-4-15,-2 2-3 0,-1 1-4 16,0 2-6-16,-1 3-7 0,-1 3 1 16,1 2 0-16,-1 1 8 0,-1 6 7 15,6-3 4-15,-2 5 0 0,3 1-4 16,5 1-2-16,-1 1 2 0,4-7-14 15,0 1 1-15,4 0-5 0,-1 3 1 16,3-1 16-16,0 1-6 0,2-1 1 0,0 1-1 16,5-1 5-16,0-3 7 15,0-2 3-15,2-4-13 0,3 0-34 0,1-4-69 16,2-4-92-16,1-4-102 16,0 4-438-16</inkml:trace>
  <inkml:trace contextRef="#ctx0" brushRef="#br0" timeOffset="-193451.63">7097 27533 1027 0,'-11'10'289'16,"1"-1"-232"-16,2 4-24 0,2-2-9 0,6 0 7 16,-1 4-4-16,-1-3-11 0,2 4 0 15,2-8-24-15,-1 3-1 0,-1-1-2 16,3 1 1-16,0 0 21 0,1 2 2 0,0-2 7 15,0 2 3-15,-1-2 4 16,0-2 6-16,0 1 2 0,-1-4-1 16,1 1-3-16,-1-4-7 0,-1 0-1 0,-1-1-2 15,3-1-4-15,-1-2-2 0,-2-1-7 16,1-1-8-16,1 0-7 0,-2-2-5 16,5-2-2-16,-4 0 1 0,4-1 1 15,-2 0 5-15,4-2 2 0,-1 1-3 16,2 1-6-16,-2 1-28 0,2 1-36 15,2 0-46-15,7-2-42 0,-1 3-66 16,-9-13-78-16,15 12-201 0</inkml:trace>
  <inkml:trace contextRef="#ctx0" brushRef="#br0" timeOffset="-193091.43">7406 27613 1109 0,'-10'1'84'0,"7"-1"-40"0,-5 0-5 16,2 2 14-16,1 0 5 0,-2-1 1 0,-1 2-5 16,5 0-18-16,-1 2-14 0,-1 0-9 15,3 1-3-15,-1 4-2 0,0-5-18 16,3 3-4-16,-2 0-1 0,2 1-3 16,-1 2 14-16,2 2 3 0,1 0 1 15,1-1 4-15,0 1 2 0,4-2 1 16,-1 0 7-16,2-3 1 0,0-3-1 15,5-2 6-15,-4-3 3 0,4-1 2 16,0-2 3-16,-1-4 0 0,-1-2-1 16,1-3-1-16,-3 1 2 0,-1-3 1 15,5-11 11-15,-7 1 5 0,-6 6-8 16,-5 6-4-16,-4 2-19 0,-4 4-11 0,0-1-6 16,-1 6-8-16,0 1-20 15,-2 3-13-15,0 2-19 0,3-1-19 0,5 1-27 16,2-2-35-16,1 2-54 0,5 0-43 15,-5-8-2-15,8 4-290 0</inkml:trace>
  <inkml:trace contextRef="#ctx0" brushRef="#br0" timeOffset="-190800.99">5860 26923 1355 0,'-7'-2'91'0,"1"0"-32"0,4 1-5 0,-2-2 7 16,4-2 0-16,0 2-9 0,0-1-16 0,3 3-21 15,-3 1-21-15,1 1-5 16,1-1 0-16,-2 4-2 0,5-3-4 0,-4 4-24 16,4-2-52-16,-2 4-78 0,4-1-80 15,15 19-386-15</inkml:trace>
  <inkml:trace contextRef="#ctx0" brushRef="#br0" timeOffset="-190591.57">5783 27142 614 0,'-7'-2'538'0,"-1"1"-468"0,0 1-9 16,3-2 10-16,3 1 11 0,1 1-9 0,1 0-26 16,3 0-28-16,0 0-26 0,0 3-11 15,5-2 4-15,2 4 0 0,-1 0 2 16,1 0-22-16,2 1-42 0,3 2-67 0,-1-3-84 15,0 0-400-15</inkml:trace>
  <inkml:trace contextRef="#ctx0" brushRef="#br0" timeOffset="-190037.13">6383 26843 868 0,'-3'-3'194'0,"0"1"-84"0,-1-1-23 15,3 0-7-15,-1 1-4 16,-2 1-6-16,0 1-15 0,0 1-11 0,-3 1-18 16,1 1-11-16,1 2-7 0,-4 0-6 15,1 3-1-15,-2 1 1 0,2 1-2 16,-3 1-3-16,5-2 3 0,-2 1-1 16,0 1 2-16,0-1 0 0,1-4-1 15,1 0 2-15,0-1-2 0,4 0 1 16,0-2-1-16,-1-1 2 0,6-1-2 15,-3-1-1-15,2 0-1 0,3 0-7 0,-2 0 2 16,5-1-3-16,0 1 0 16,1 0-1-16,1 1-4 0,3 1-3 0,1 3-1 15,0 1 2-15,1 2 4 0,-1 3 3 16,-1-1-1-16,-2 2 3 0,-3 3 2 16,1-1 0-16,-5 0 7 15,0-1 4-15,-1-2 4 0,-3-1 7 0,0-2 5 16,-3 0 3-16,-1-4 0 0,-3 1-1 15,-1 0-3-15,2-2-7 0,-2 2-4 16,-5 0-11-16,5 1-7 0,-6-1-8 16,3 1-20-16,0 0-17 0,-2-1-19 15,5 2-24-15,2-3-29 0,4-1-33 0,0-3-27 16,2-1-353-16</inkml:trace>
  <inkml:trace contextRef="#ctx0" brushRef="#br0" timeOffset="-189567.33">6620 26757 1285 0,'-13'2'214'0,"5"-2"-154"16,-1 0-19-16,2 0-7 0,6 0 4 15,-2-2 1-15,3 1-3 0,4-3-5 16,-2 1-17-16,4 2-8 0,-1-1-3 0,-2-1 0 15,2 3-3-15,-2-2-12 16,0 2-17-16,1 0-18 0,-4 0-20 0,3 2-16 16,-6-1-28-16,3 1-39 0,0 0-32 15,0 1-13-15,0 2 29 0,0-2 53 16,3 2 49-16,-2-1 33 0,3 1 7 16,-4 1-23-16,4 2-75 0,1 2 19 15,0-1 24-15,1 3 29 0,1-3 51 16,-3 2 47-16,0-1 28 0,0-1 37 15,-2-1 48-15,-2-1-24 0,0 1 7 16,0-2 4-16,-2 2-5 16,-2 0-9-16,0 0-7 0,1 0-8 0,-2 0-14 0,2 1-21 15,0 2-27-15,0 1-22 16,0 0-12-16,-2 3-13 0,3-1-3 16,1 0-6-16,1 1 1 0,0 0-2 0,3 0-6 15,2-1 1-15,-2-1-8 0,3 0-7 16,-1-1-6-16,1-1-3 0,2-1-8 15,-4-2-7-15,5-2-15 0,-4 2-19 16,1-1-19-16,-1-3-30 0,-2-1-33 16,4-1-49-16,-3-2-344 0</inkml:trace>
  <inkml:trace contextRef="#ctx0" brushRef="#br0" timeOffset="-188972.37">6913 26999 1148 0,'-8'-2'201'0,"1"2"-137"0,1-3-20 0,4 2-2 15,-1-1 7-15,0 0-7 0,0 1-8 16,0-1-12-16,1 1-10 0,-1 1-4 16,0-2-3-16,-1 4 2 0,0-1 0 15,-3 2-6-15,-1 1-1 0,0 2-1 16,1 0 2-16,-1 2 4 0,-2 2 0 0,5-1 0 15,-1 1-7-15,1-1-3 16,2-1 0-16,5-1 1 0,-1-1 5 0,5-1-1 16,2 0 4-16,0-4 5 0,0-2-5 15,5-1 5-15,1-3-3 0,1-1-3 16,-1 0 3-16,3-4-2 0,-1 2 3 16,0-2 1-16,-1-1-2 0,-3 2 2 15,1-1-1-15,-3 2-2 16,-2 2 0-16,-2 1 0 0,-1 2-2 0,-2 1-4 15,-3 2-3-15,3 0-5 0,-3 4-1 16,2-3-1-16,-1 2-3 0,-1 2 3 16,5 3-1-16,-2 0 3 0,-3 3 3 15,5 2 2-15,-5 1 1 0,2 2 3 16,-2 2 3-16,-2 1 6 0,0-3 4 0,-2-1 2 16,-3 1 5-16,1-3 0 15,-1 1 1-15,0-1-4 0,-3 1-8 0,-1-2-9 16,-3-1-6-16,6-3-9 15,-2-2-1-15,-1-1 0 0,5-4 1 0,-2-2 3 16,4-2 4-16,0-4 1 0,-3 1-4 16,7-4-3-16,0 1-9 0,5-4-3 15,-2 2 5-15,4 1 12 0,1 1 11 0,1 1 12 16,-1 2 5-16,0 1-4 16,0 3-4-16,0 2-10 0,3 0-2 0,0 2-1 15,0-1 1-15,2 1 0 16,-2-2-13-16,7 2-31 0,-1-2-51 0,1-2-77 15,1-1-64-15,-5-7-10 0,4 2-308 16</inkml:trace>
  <inkml:trace contextRef="#ctx0" brushRef="#br0" timeOffset="-188507.71">7208 26808 1527 0,'-8'0'140'15,"2"0"-48"-15,0 2-26 0,1-2-7 16,5 3-7-16,-2 0-13 0,2 2-11 0,2 1-12 16,-2 2-3-16,3 3 0 15,0 0-1-15,1 2-4 0,0 3-6 0,-1 0 1 16,1 0 0-16,0 0 4 0,0 0 6 16,-1 0-1-16,-2-1 0 0,1 1-1 15,-2-1 0-15,0-1-7 0,0-3 2 16,3-1 0-16,-1-2-7 0,1-4 5 15,-3 3 2-15,5-4 0 0,-4 2 7 16,2-4-3-16,1 1-4 0,-3-2 0 16,2 0-5-16,1-3-1 0,0-2 3 0,0-1-1 15,2-4-1-15,0 0-2 0,2-2-1 16,-1-1-2-16,1 0-1 0,1 2 1 16,-1 0-2-16,2 0-3 0,-2 1 6 15,-1 2-3-15,3 4 8 0,-2 0-5 16,0 4-3-16,0 4 0 15,0 0-4-15,0 4 4 0,3 3-1 0,-2 2 6 16,3 3 2-16,-3 2 5 0,-1-1 6 16,0 2 4-16,-3 2 0 0,-4-2 0 15,3-2 0-15,-4-2-3 0,-4-3 0 16,4-2-4-16,-1 0-13 0,-1-3-40 0,-1 0-64 16,6-4-93-16,-3-1-136 0,-25-17-375 15,25 11 103-15</inkml:trace>
  <inkml:trace contextRef="#ctx0" brushRef="#br0" timeOffset="-185967.49">6022 26399 810 0,'-5'0'150'16,"4"-1"-12"-16,-1-1 0 0,2 1-4 0,2-1-21 15,-1 0-25-15,2 1-19 0,2 1-19 16,0 0-10-16,0 0-6 0,0 0-9 16,1 1-10-16,0 1-6 0,1 0-4 15,1-1-1-15,-2 1-8 0,2-1-25 16,0 3-53-16,-2-1-66 0,1 0-106 15,-14-6-284-15,10 6 4 0</inkml:trace>
  <inkml:trace contextRef="#ctx0" brushRef="#br0" timeOffset="-185789.97">6016 26508 1354 0,'-7'0'107'0,"1"-2"-32"0,4-1-9 0,1 0-5 0,2-1-17 16,1 1-17-16,1 0-13 0,2 1-10 16,1 1-6-16,2-2-2 0,2 1-15 15,-1 0-37-15,-1-1-59 0,7 2-88 16,-3-1-87-16,3-1-364 0</inkml:trace>
  <inkml:trace contextRef="#ctx0" brushRef="#br0" timeOffset="-185362.7">6421 26315 925 0,'-13'5'203'0,"6"0"-120"0,-3-2-19 16,2 0 2-16,2 0 12 0,-1-1-6 0,3 1-15 15,-3 2-16-15,6 0-16 16,-3-1-8-16,1 3-4 0,3 1 0 0,0 1-7 16,0 1-2-16,0 4-7 0,3 0-2 15,1 2 0-15,0 2 3 0,3-1-2 16,-3 1 1-16,6-1 2 0,-2-3 3 16,0-2 5-16,1-3 4 0,-2-2 8 15,1-6 10-15,1-1 5 0,-1-3 2 16,2-3 4-16,1-4-2 0,0-3 0 15,3-6-1-15,1-3-7 0,-1-5-1 16,-1 0 2-16,-5 1-3 0,-2 1 9 16,-4 1-1-16,-4 0-8 0,-1 5-4 15,-7 0-11-15,6 6-13 0,-8 2-11 0,0 3-15 16,1 4-18-16,-4 2-18 0,3 2-18 16,-3 2-26-16,4 1-34 0,3 3-30 15,2 0-40-15,-2 1-37 0,22 12-332 16,-14-11 186-16</inkml:trace>
  <inkml:trace contextRef="#ctx0" brushRef="#br0" timeOffset="-185031.66">6655 26240 898 0,'-8'-1'423'15,"2"1"-288"-15,-2 0-32 0,1 1-16 16,1 1-6-16,-2 1-10 0,2 2-13 15,-1 1-16-15,4 2-19 0,0 3-11 0,0 0-4 16,0 7-2-16,3-1 0 16,0 3-4-16,4-1-4 0,1 0 2 0,0-2 0 15,4-1 4-15,-1-3 8 0,2-4 6 16,-2-2 7-16,3-1 2 0,-1-4 0 16,-2-1-1-16,-2-1-3 0,7-1-2 15,-5-1-5-15,4-3 0 0,-2 1-3 16,3-1 2-16,-1-3 2 0,-2-2-2 15,4-1-3-15,-3-2 0 0,0-1-3 16,2-3 0-16,1-1-2 0,-1 1-1 16,0-1-9-16,-2 1-18 0,0-1-35 15,-1 2-35-15,-2 4-24 0,-2 0-32 0,-1 4-27 16,-2 4-40-16,-3 1-42 0,-2-1-1 16,1 6-336-16</inkml:trace>
  <inkml:trace contextRef="#ctx0" brushRef="#br0" timeOffset="-184597.72">6855 26347 800 0,'0'3'171'0,"0"0"-90"0,4-1-2 0,-1-1 15 16,-2-1 11-16,6 0-8 0,-3-1-13 15,0-1-16-15,7-1-7 0,-3 0-3 16,0 0-4-16,0-2 0 0,0 2-6 0,1 0-4 15,-1-1-10-15,-2 3-7 16,1-2-7-16,-2-1-3 0,-1 3-3 16,1-1 1-16,-2 1-1 0,-1-2-3 0,3-1-12 15,-4 0-16-15,2-3-22 0,-3 1-21 16,2-1-11-16,-4 0-6 0,2-1-1 16,0 0 10-16,-3-2 13 0,0 2 16 15,-2-1 17-15,-1 1 10 0,0 1 1 16,1 4 6-16,-2 3 8 0,1 5 4 15,-2 1 5-15,-1 2-3 0,1 3-4 0,-2 4 6 16,-1-1 3-16,3 3 6 16,0 1-1-16,2-1-7 0,6 1-7 0,0-2 0 15,3-2 3-15,2-1 2 0,1 0 5 16,2-2 2-16,5 0-2 0,-1 0 1 16,3-1 2-16,-1-1 0 15,2-3 0-15,5 1-11 0,-2-4-23 0,1-1-49 16,-2-2-50-16,3-2-59 0,-2-3-34 15,-3-3-14-15,12 10-325 0</inkml:trace>
  <inkml:trace contextRef="#ctx0" brushRef="#br0" timeOffset="-184295.4">7130 26271 1023 0,'-11'8'232'0,"3"-1"-157"0,2 5-23 15,1-1-6-15,1 0 8 0,2 3 0 0,-1-1-4 16,3 1-5-16,-2 1-5 0,4-1 0 16,-2 2-4-16,5 0-6 0,-4 1-7 15,2-1-9-15,0-2-2 0,2 1 3 16,-2-4 2-16,2-2 6 0,-2-4 10 16,2-3 3-16,0-4-2 0,-2-1 0 15,2 0-13-15,-2-2-8 0,3-3-12 16,2 0-4-16,-1-3-4 0,1 0 0 0,1-2 4 15,1-1-4-15,-2 1-12 16,0 2-22-16,3 1-21 0,-2 2-17 0,-1 5-21 16,5-2-30-16,-5 4-66 15,5-2-78-15,-4 0-412 0</inkml:trace>
  <inkml:trace contextRef="#ctx0" brushRef="#br0" timeOffset="-184046.68">7431 26285 708 0,'-2'-2'63'0,"4"-1"-39"0,-2 0-14 16,0 0-4-16,0 1-2 0,0-1-27 15,0 1-45-15,-3-4-35 0,12 11-274 16</inkml:trace>
  <inkml:trace contextRef="#ctx0" brushRef="#br0" timeOffset="-183766.49">7444 26236 909 0,'-5'-12'209'0,"-3"3"-27"0,2-2-35 0,3 0-17 15,-2 0-15-15,-2-1-18 0,-1 1-10 0,0 0-9 16,-4 3-8-16,2 0-7 0,-3 2-7 16,1 1-8-16,1 0-11 0,-2 4-9 15,0 1-10-15,4 0-9 0,-2 3-10 16,1 2-7-16,-1 1-8 0,3 2-3 16,-2 2 5-16,4 1-2 0,0 3 1 15,2 3-1-15,1 3 0 0,3 0 3 16,0 3 2-16,0 0 1 0,5 3-1 15,-3-1 3-15,2 2 1 16,3 0 2-16,-4 2 1 0,5-4-2 0,-2 2 2 16,1-3-2-16,1-3-2 0,0-2-4 15,4-3-7-15,-4-3-14 0,5-4-24 16,-5-2-20-16,0-3-35 0,-2-2-33 16,-1-2-43-16,-2-2-75 0,-3-1-433 0</inkml:trace>
  <inkml:trace contextRef="#ctx0" brushRef="#br0" timeOffset="-183517.6">7146 26460 1006 0,'-1'-2'257'0,"2"1"-178"0,1 1-38 15,4-2-9-15,-2 2 4 0,-1 2-4 16,1-2-5-16,4 1-11 0,2 2-11 0,4-1-5 15,4-2-4-15,2 2 2 16,3-2-1-16,1 1 1 0,1-1 2 0,0 0 1 16,2 2 0-16,-1-4 4 0,-1 1 4 15,-1-3 4-15,-5 1-6 0,2 0-18 16,-2 0-45-16,-3-2-75 0,1-1-89 16,12 4-449-16</inkml:trace>
  <inkml:trace contextRef="#ctx0" brushRef="#br0" timeOffset="-183232.08">7501 26178 1456 0,'-2'-3'77'0,"2"0"-55"0,0 0-11 16,4 1 18-16,-4 2 11 0,4 2 5 0,-2 1-4 15,4 3-10-15,-1 5-2 16,1 1 3-16,-1 4 11 0,0 3 0 0,-3 1-2 16,-2 6-2-16,3 1-13 0,-6 1 0 15,3 1-5-15,-2-2-4 0,0 0-3 16,-1 0-8-16,3-1-15 0,0-4-23 16,5-2-48-16,-3-2-48 0,4-4-40 15,-1-1-18-15,-2-3-8 0,3-4-26 16,-4-5 12-16,7 1-336 15</inkml:trace>
  <inkml:trace contextRef="#ctx0" brushRef="#br0" timeOffset="-182874.84">7722 26446 1214 0,'-3'-2'130'0,"0"0"-69"16,-5 2-22-16,6 0-2 0,-4 4 3 15,-1-1 0-15,1 3-4 0,3 4-12 16,-2-1-7-16,5 2-6 0,-1 2-1 0,1-2 0 16,0 2-2-16,0 0 1 15,1-1 4-15,4 1 6 0,-2-3 3 0,2-3 7 16,-2 1 3-16,3-3-1 0,1 0 3 16,-1-3-5-16,1-2-3 0,0-4-1 15,1 0-6-15,0-3 0 0,5-5-10 0,0-4-2 16,0-3 3-16,-2-2-3 15,0 2-2-15,-3-2-5 0,-2 2-3 16,-3 0 2-16,-3 3 8 0,0 3 6 16,-8 2 4-16,0 3 3 0,-4 3-2 15,-3 2-11-15,-1 2-4 0,-3 1-10 0,2 3-6 16,-2 2 0-16,1-1-4 0,4 3-4 16,0-1-25-16,4 2-33 15,2 0-35-15,7 0-64 0,1 0-76 0,-15-18-87 16,17 18-310-16</inkml:trace>
  <inkml:trace contextRef="#ctx0" brushRef="#br0" timeOffset="-182379.19">7872 26374 1432 0,'-4'-3'189'15,"1"3"-68"-15,-5-2-13 0,7 1-1 16,-7 1-8-16,3 3-22 0,2 0-26 15,0 2-23-15,3-1-21 0,-2 1-7 0,0 3-10 16,4 3-5-16,0 0 1 0,-2 4-1 16,4 1 6-16,1-2 1 0,0 2 1 15,4 0 7-15,-1-3-3 0,0 1 7 16,0-3 3-16,0-1 3 0,0-4 11 16,-1-3-4-16,-1-1 5 0,0-2-2 15,-3-2-3-15,4-1 7 0,-2 0-9 16,1-2-3-16,-3-3-7 0,4 2-4 15,0-4 2-15,0-1-1 0,1 0-1 16,1-4-1-16,1 1 0 0,-2 0-1 0,3 0 2 16,-6 1 1-16,1 3-1 15,-1 4 2-15,-4 3 2 0,-1 1-5 16,-1 4-5-16,-1 3-7 0,-1 1-1 0,0 2 4 16,-2 1 1-16,2 3 11 15,0-3 3-15,1 4 5 0,1-1 1 0,-3 0 0 16,8 0 3-16,-3-2-5 15,1-2 7-15,4 0 0 0,-4-3-2 0,4-1 4 16,-1 0-3-16,1-1 1 0,1-3 1 16,-1-2-1-16,2-3 1 0,1-1 3 15,-1-2-6-15,5-2-2 0,-3-1-5 16,2 0-3-16,0 2-2 0,-5-1-17 16,1 2-52-16,-1 0-128 0,-4 2-194 15,2-2-713-15</inkml:trace>
  <inkml:trace contextRef="#ctx0" brushRef="#br0" timeOffset="-180453.68">6003 25898 935 0,'-10'-1'179'0,"-2"2"-47"0,-3-1-6 0,1 2 3 0,6-4-1 15,0 2-21-15,0 2-23 0,2 0-25 16,1-2-13-16,2-2-10 0,0 0-7 16,3 1-12-16,3-2-17 0,0-2-10 15,5 0-3-15,6-3 4 0,4-1-11 16,4-2-29-16,2-2-75 0,-2 3-81 15,-1 1-82-15,-7-1-6 0,4 9-332 16</inkml:trace>
  <inkml:trace contextRef="#ctx0" brushRef="#br0" timeOffset="-180239.15">6014 25975 1066 0,'-13'13'79'0,"4"-2"-32"16,-2 1-9-16,4-2 7 0,4-5 10 0,3-1 5 16,0 0 1-16,2-1-2 0,-1 0-4 0,-1-3 0 15,5-3-3-15,-2 1-8 16,2 1-10-16,0-1-15 0,0 2-10 0,-1 3-5 16,1 2-6-16,0 0-6 0,1 1-16 15,2-3-26-15,-1 0-52 0,-1 1-50 16,5-1-60-16,-3-2-24 0,2-2-373 15</inkml:trace>
  <inkml:trace contextRef="#ctx0" brushRef="#br0" timeOffset="-179753.65">6607 25627 1189 0,'-11'1'132'0,"2"-1"-73"0,1 2-6 0,-2 1 6 16,5-2 4-16,-3 1-6 0,2 1-17 16,0 0-20-16,-2 1-12 0,1 2-8 15,3-1 3-15,-6 1 1 0,5 0 0 0,-4 1 3 16,-1 1 3-16,-1 0 9 0,-3 0 9 16,-1 1 6-16,1 4-1 0,-3-2-5 15,1 3-7-15,-2-1-5 0,4 1-1 16,0-1 0-16,1 0 1 0,5 1-6 15,0-1-7-15,2 1-9 0,4 2-5 16,0 2 2-16,2-1-2 0,4 1 6 16,0-1 3-16,3-1-2 15,1-2 4-15,1-1 0 0,4-2-4 0,0-1-10 16,3-4-20-16,-1-1-40 0,3-5-84 16,3-3-98-16,-5-10-63 0,7 3-340 15</inkml:trace>
  <inkml:trace contextRef="#ctx0" brushRef="#br0" timeOffset="-179261.73">6832 25669 945 0,'-8'-6'177'15,"-2"3"-100"-15,2 0-14 0,-1 3 8 16,2 3-3-16,-1 2-8 0,0 1-22 15,-3 0-12-15,0 2 12 0,0 2 3 16,-3 1 4-16,-1 0-3 0,1 2-7 16,-2 1-4-16,-1-1-2 0,5 3-3 0,-2-2-5 15,3 0-5-15,-3 1-5 16,4-4-7-16,2 2 1 0,-3-4-5 0,8 2 3 16,-2-1-6-16,3-2 0 0,2 0-1 15,4 0-2-15,-1 0 0 0,0-2 2 16,3 0 3-16,1 1 1 0,1-2 8 15,0-1 0-15,6 1 11 0,0-2 4 16,1-3 4-16,4-3 4 16,-2 0-2-16,2-7 2 0,0 1-4 15,2-4-2-15,-4-1-2 0,3-2-4 0,-3 0-4 16,1-2-3-16,-3 3 1 16,-2-1 2-16,-5 1 2 0,0 6 2 0,-6 1-6 0,1 5-2 15,-3 1-10-15,0 2-10 16,-3 3-5-16,3 2-8 0,0 3 0 0,-2 5 1 15,2-1 4-15,0 6 3 0,-2-1 1 16,2 4 7-16,2-2 0 0,0 2 8 16,1-4 2-16,0-2 3 15,2-3 6-15,-2-2-4 0,5-4-11 0,-3-1-13 16,1-3-33-16,0-4-52 0,1-1-63 16,-2 0-65-16,1-2-68 0,-16-21-243 15,17 19 25-15</inkml:trace>
  <inkml:trace contextRef="#ctx0" brushRef="#br0" timeOffset="-178495.17">7076 25706 1349 0,'-4'2'219'16,"-3"1"-157"-16,1 0-26 0,1 3-2 0,-1 1 16 15,3 1-3-15,-2 1-8 0,2 2-11 16,3 0-11-16,1 2-2 0,1 3 6 15,-1 0-1-15,4 1 1 0,-3 3-6 0,4-1-4 16,-3 1-4-16,2 1-1 16,-2-2 1-16,0 0 6 0,1-1 3 0,-3-4 8 15,2-3 5-15,1-3-2 16,-1-2-2-16,-3-4-8 0,3 0-8 0,-1-2-1 16,-1-2 7-16,1-3 1 0,1-3 0 15,-1-1-7-15,-1-4-6 0,-1-3-3 16,3 0 0-16,-3-1 5 0,0-1-5 15,0 2 1-15,2 2 1 0,-2 1-4 16,1 5 4-16,1 2-4 0,-2 3-4 16,0 0-1-16,0 1-12 0,5 2-5 15,0 0-6-15,-1 2 1 0,7-2 7 0,2 0 7 16,2 0-7-16,0-2-17 16,5 0-42-16,-1-1-36 0,1-3-40 0,1 1-42 15,-2-3-10-15,-5 2-11 16,-4-1 39-16,-2 3 51 0,-3-4 12 0,-1 3-150 15,-2 2 74-15,0 0 82 0,2 1 75 16,-2 2 49-16,-7-3 66 0,5 0 76 16,-3-1 96-16,-3-2-55 0,1 1-88 15,3 1 13-15,1-1-3 16,-1-2-10-16,-1 4 3 0,3-2 11 0,0 2 17 16,0 0 10-16,-2 2-8 0,2 1-9 15,0 1-27-15,-4 2-31 0,4 4-30 16,-4-1-25-16,0 2-13 0,4 5-3 0,-2-1 2 15,2 3 2-15,-2 1-1 0,2 0 0 16,2-1 1-16,-2 1-3 0,2 0 0 16,-2-3 6-16,3-2 6 0,-2-1 1 15,3-4 9-15,-4-1-4 0,4-2-1 16,-2-1-7-16,-2-2-8 0,5 0-11 16,-4 0-9-16,1-4-6 0,3 0 0 15,-4-1 1-15,-1-2 6 0,5 1-3 0,-3 1-3 16,-1-1 4-16,2 0 1 15,-3-1 8-15,2 1 4 0,-2 0-1 16,2-1-4-16,-2 1 3 0,4-1-1 0,-1-1 10 16,2 2 8-16,2 0-1 0,-1-2 0 15,2 1-6-15,1 3-6 0,-1-3-3 16,5 4-8-16,1 2-5 0,4 1 4 16,-1 1-2-16,-1 2-6 0,5 2-40 0,0 1-129 15,-4 1-182-15,1 1-506 0</inkml:trace>
  <inkml:trace contextRef="#ctx0" brushRef="#br0" timeOffset="-178181.71">7541 25727 1186 0,'-3'0'147'15,"1"1"-50"-15,2 2-30 0,0 1 0 16,2-3-2-16,6 4-13 0,-4-2-8 0,4 4-16 16,0-1-10-16,0 3-13 0,5 3-8 15,-5 2-5-15,3 2 4 0,-3 1 3 16,0 1 5-16,0-1 5 0,-3 1 2 15,1-1 5-15,0-2-11 0,-1-3-13 16,5-2-32-16,-1-4-74 0,1-3-103 16,2-6-83-16,3-5-398 0</inkml:trace>
  <inkml:trace contextRef="#ctx0" brushRef="#br0" timeOffset="-178001.34">7886 25755 1441 0,'-14'10'160'0,"2"-1"-48"0,-2 4-35 16,-3 1-10-16,2 1-9 0,1 2-8 0,-3 2-5 15,-1 0-12-15,4 4-7 16,-2-1-6-16,-3 0-6 0,3 2-2 0,-3-2 1 16,4-1-6-16,1 1-14 0,5-1-32 15,4-4-92-15,3-1-150 0,-25-40-162 16,34 32-344-16</inkml:trace>
  <inkml:trace contextRef="#ctx0" brushRef="#br0" timeOffset="-176983.9">8611 25941 1267 0,'-11'8'88'0,"0"3"-37"0,1 1 5 15,2 2 20-15,5-3 12 0,3 7-7 16,5 1-19-16,1 1-14 0,2 4-7 0,0 2-1 16,3 2 3-16,0 6-2 15,2 2-8-15,2 6 1 0,-3 4-4 0,-1 5 4 16,0 3 2-16,-7 1 1 16,-1 1 5-16,-8 0 0 0,-1 1 3 0,-2-3 3 15,-8 0-2-15,-3 0 2 16,-3-1-8-16,-7 2-2 0,-5 1-5 15,-2 3-13-15,-1 0-2 0,-4-2-7 0,-2 0-1 16,2-6 1-16,-2 5-3 16,3-2-3-16,-1 0 4 0,1 0-4 0,3-7-5 15,1-4 2-15,2-4-5 0,9-4-1 16,14-21-32-16,-2 2-27 0,5-4-32 0,0 1-47 16,5-3-33-16,0-2-56 15,3-5-46-15,5-2-34 0,-7-20-21 0,27 0-301 16</inkml:trace>
  <inkml:trace contextRef="#ctx0" brushRef="#br0" timeOffset="-176174.82">8597 26911 935 0,'-15'2'107'0,"6"0"-29"0,-4-1-6 0,5 2 7 15,2-1 4-15,6-4 0 0,5 1-9 0,1 1-11 16,5-2-8-16,3 1-2 0,4 2 5 16,4-1-1-16,7 3-10 0,3 1-12 15,6 0-12-15,0 3-14 0,5 1 0 16,-3 0-3-16,-4 1-4 0,-1 2 5 15,-3-1-3-15,-3-2 4 0,3-3 6 16,-4-2 2-16,2-2-6 0,-1-1-13 16,1-1-24-16,0-2-54 0,1-4-79 15,-3-2-71-15,1-4-79 0,-2-5-408 0</inkml:trace>
  <inkml:trace contextRef="#ctx0" brushRef="#br0" timeOffset="-175865.68">9263 26657 1451 0,'-14'8'131'16,"6"2"-134"-16,-3 2-21 0,9-1-2 0,2 2 15 16,5 0 7-16,1 0 12 0,5 1 12 15,2 0 1-15,3 0 3 0,5 2 6 16,-2 0-2-16,1-1 0 0,-2-1-3 15,-1 0-1-15,-2-1 5 0,-4 1 2 16,-2 2 5-16,-5 0 6 0,-4-2 0 16,-2 2 6-16,-6 0 3 0,-3 2-4 15,-3-2-6-15,-2 3-7 0,-5-2-8 0,-1 2-7 16,-4 2-1-16,3-2-8 16,-1 2-15-16,0-4-16 0,2 1-32 0,7-6-56 15,-1 1-63-15,8-3-74 16,2-4-82-16,12 8-412 0</inkml:trace>
  <inkml:trace contextRef="#ctx0" brushRef="#br0" timeOffset="-175493.52">9766 26830 1341 0,'-11'-3'255'0,"-1"2"-215"0,1 1-13 0,2 3-1 16,1 3 1-16,-2 4-4 15,2 4-22-15,2 3-8 0,1 4-5 0,5 1 3 16,5 2 1-16,1 2-2 16,9 1 6-16,2-3 4 0,1-1 5 0,4-5 7 15,-1-4 3-15,4-7 9 16,-1-6 6-16,-2-4 11 0,0-5 2 0,-1-5-4 15,-2-4-5-15,-3-5-3 0,-3-4 1 16,-4-4 0-16,-2 1 6 0,-4-1 2 16,-6 1-3-16,-4 4 4 15,-1 0 2-15,-3 2-6 0,-6 3-4 0,1 4-14 16,-6 5-25-16,-4 6-22 0,4 2-32 0,1 4-27 16,4 2-29-16,6 1-58 0,4 0-89 15,7-2-90-15,5 0-403 0</inkml:trace>
  <inkml:trace contextRef="#ctx0" brushRef="#br0" timeOffset="-175283.45">10187 26665 1514 0,'-1'11'247'16,"-4"0"-142"-16,2 5-32 0,-2 2-26 0,2 2-11 15,-4 3-12-15,4-1-3 0,0 2-5 16,3 1-4-16,2-1-2 0,-1 1-6 15,4 2 2-15,1-1-5 0,-3 1 0 16,4-2-5-16,-2 2-17 0,-2-3-22 16,2 0-30-16,-4-3-34 0,4-5-49 0,-4-4-66 15,4-8-63-15,-3-14 9 0,6-6-320 16</inkml:trace>
  <inkml:trace contextRef="#ctx0" brushRef="#br0" timeOffset="-174860.83">10365 26612 1009 0,'-9'-1'181'0,"1"-1"-32"16,-3-1-6-16,4-2-3 0,7 1-19 0,0-1-38 16,7 0-34-16,4-1-33 0,0 1-15 15,6 3-5-15,4 1 0 0,1 4 3 16,5 0-3-16,-1 5 4 0,2 2-6 15,-5 2-3-15,-3 6-3 0,1 1 2 16,-7 3 9-16,1 4 5 0,-7 2 1 16,-2 1-1-16,-6 1-10 0,0 0-9 0,-3 0-12 15,-4-1-15-15,0 0-15 16,-5-4-20-16,6-3-9 0,-2-1 3 16,2-3 15-16,4-4 25 0,-1-3 24 15,0-5 14-15,3-1 3 0,0-5 1 16,0-1 3-16,5-3 2 0,-2-2 8 0,0-2 15 15,0-1 10-15,3-3 11 16,1 0 6-16,-1-1-5 0,4 2-9 0,-2 0-7 16,3 3-16-16,-2 0-6 0,4 3-10 15,0 2-7-15,-4 3-2 0,4 1 2 0,0 1-1 16,-2 1 5-16,3-1-3 16,1 1 1-16,-1-1-1 0,5-4-1 0,-3-1 2 15,1-4-14-15,1-2-37 16,7-4-79-16,-1-4-96 0,2-6-10 0,-3 0-352 15</inkml:trace>
  <inkml:trace contextRef="#ctx0" brushRef="#br0" timeOffset="-174671.93">10998 26614 1035 0,'-14'8'261'0,"0"3"-86"0,-1 3-67 16,-1 4-37-16,2 4-26 0,0 0-24 15,-1 6-11-15,0 2-2 0,0 0-6 16,-2 2 2-16,6-4-2 0,-1 3-2 0,5-4-8 15,0 0-23-15,-1 0-41 16,3-3-54-16,-3-4-46 0,2-1-21 0,-2-4 11 16,0-3 27-16,-1-1 45 15,-20-22-87-15,20 19-136 0</inkml:trace>
  <inkml:trace contextRef="#ctx0" brushRef="#br0" timeOffset="-174431.03">10685 27110 612 0,'-8'-1'134'0,"2"1"-16"15,-1 1-13-15,6-1-21 0,2 3-23 16,-1-1-14-16,7 1-4 0,1-1 0 15,1 1-2-15,5-1-11 0,1 1-12 0,2-2-8 16,5 2-4-16,-1-1 0 16,1 1 0-16,-2 0 3 0,-5 2 8 0,-3 0 3 15,-4 0 7-15,-5 0 7 16,0-1 5-16,-6 1 3 0,-2 0-3 0,-6 1-6 16,-2 2-2-16,-1 3 4 0,-1 0 6 15,0 2 6-15,0 0-5 0,2 1-16 16,6 0-15-16,5-1-18 0,2-2-9 15,6 0-2-15,4-3 2 16,3-1-4-16,2 5-20 0,6 0-40 0,1-4-53 16,7-2-69-16,3-16-77 0,0-4-369 15</inkml:trace>
  <inkml:trace contextRef="#ctx0" brushRef="#br0" timeOffset="-173902.57">11415 26673 1505 0,'-5'2'275'0,"4"-2"-156"16,1 3-71-16,0 1-29 0,1 4-12 0,-1 4 2 16,3 3 0-16,-3 3 0 0,3 3 1 15,-1 2-3-15,3 1 1 0,0 0 3 16,1 2 2-16,-1-3-3 0,7 3-4 15,1-4 1-15,2 0 8 0,0-4 15 16,6-4 18-16,0-3 5 0,3-6-10 0,4 0-12 16,-1-5-11-16,2-2-5 15,0-2 1-15,-7-4 5 0,-2-4 2 16,1 0-1-16,-2-3-1 0,-3-2-5 16,0-2-7-16,-2-2-12 15,1-3-23-15,-4 0-29 0,-3-3-30 0,-3-3-21 0,-5 0-14 16,-4-2-23-16,-4-1-28 15,-4-2-41-15,-4 0-51 0,-6 5 1 0,-6 4 53 16,-3 2-49-16,5 13-35 0,2 8 158 16,-1 6 122-16,9 8 66 0,-9 0 145 15,-1 2 25-15,4 1-159 0,4 2-12 16,2 2-8-16,4-1-9 0,2 1-15 16,4-2-3-16,6-3 0 0,1-1 21 0,7-2 25 15,4 1 24-15,-3-3 24 0,5 1 7 16,1-1 1-16,4-1-9 15,-2 1-15-15,4-2-21 0,1 0-15 0,2 1-17 16,0-4-6-16,-2 2-8 0,-1-1-12 16,1 0-10-16,-1-3-15 0,1-2-23 15,-1-4-37-15,-2 0-47 0,1-1-51 16,1-4-67-16,-3-1-20 0,-1 0-346 16</inkml:trace>
  <inkml:trace contextRef="#ctx0" brushRef="#br0" timeOffset="-173688.83">11949 26643 1570 0,'-3'1'169'0,"0"-1"-95"16,3 2-23-16,5-5-6 0,1 1 12 0,4-1-8 16,4-3-8-16,5-1-4 0,3 1-8 15,2-1-10-15,3 3-9 0,-5-1-7 16,4 2-9-16,-5 1-14 0,-6 1-21 15,-5 1-25-15,0 0-30 0,-7 0-25 16,-3 1-59-16,-7 4-45 0,-1 0-68 0,-4-1-396 16</inkml:trace>
  <inkml:trace contextRef="#ctx0" brushRef="#br0" timeOffset="-173515.39">11865 26748 1278 0,'-6'6'236'0,"4"-1"-106"15,0 1-43-15,4 1-4 0,3-3 3 0,1-1 0 0,4 1-6 16,2-3-21-16,4 1-19 16,3-1-16-16,4 1-16 0,-1 0-2 0,0-1-4 15,0 2-20-15,6-1-28 0,-6 1-38 16,2-1-47-16,-2-2-26 0,-5-2-32 16,1-1-35-16,-2-5-32 0,-3-6 16 15,-2-2-315-15</inkml:trace>
  <inkml:trace contextRef="#ctx0" brushRef="#br0" timeOffset="-173332.32">12197 26533 1192 0,'-6'10'249'0,"3"2"-159"0,-8 7-65 16,4 4-22-16,-7 7 3 0,0 3 18 16,-1 4 11-16,4 1 4 0,-1-1-7 15,0-1-15-15,4-1-4 0,2-2-9 16,3 1-19-16,-2-2-51 0,7-1-129 15,1-2-106-15,10 12-398 0</inkml:trace>
  <inkml:trace contextRef="#ctx0" brushRef="#br0" timeOffset="-173118.22">12034 27015 1212 0,'-21'19'268'0,"0"5"-164"0,-6 3-33 16,5 3 0-16,4-5 3 0,1-1-9 15,1 2-9-15,3-1-15 0,4-1-16 16,4 0-7-16,5-3-5 0,6 2-3 0,9 0-3 16,2-4 3-16,9-3 0 15,2-8-2-15,6-4 1 0,4-2-5 0,2-5 0 16,2-4-1-16,1-8-26 0,-1-3-29 16,-4-3-57-16,2-1-81 0,-5 1-109 15,-4-4-54-15,1-7-330 16</inkml:trace>
  <inkml:trace contextRef="#ctx0" brushRef="#br0" timeOffset="-172916.23">12366 26690 2218 0,'0'-1'32'0,"6"-4"-46"0,5-1-13 0,9-2 14 15,0 0 13-15,7-3 4 0,7 1 2 16,7 1 0-16,2 1 0 0,5 1-18 0,-5 2-35 16,-2 2-62-16,-5 0-119 0,-5 0-123 15,-12 1-34-15,-10 4-324 0</inkml:trace>
  <inkml:trace contextRef="#ctx0" brushRef="#br0" timeOffset="-172354.77">12396 26795 1516 0,'5'5'45'0,"0"0"-48"0,4 1 6 0,2-1 22 15,-1-2 15-15,1 2 5 0,0 1-3 16,0-1-15-16,2 0-14 0,-2 1 1 16,-3-3 0-16,-5 2 2 0,2 0 7 15,-7 0 6-15,-1 1 5 0,-5 0 9 16,0 4 15-16,-4 1 1 0,-4 3 1 15,1 4 1-15,-4 4-19 0,5 0-5 16,5 4-15-16,-3 1-14 0,8-2-4 0,0 2-4 16,9 0-4-16,2-1 2 15,2-2-4-15,4-4 2 0,3-2 5 16,4-4-1-16,3-4 5 0,4-5-4 16,3-2 7-16,-1-8-1 0,-1-1 1 15,1-7-4-15,1-6-14 0,-6-2-7 16,-3-6-12-16,-6-2-16 0,-2-1-6 0,-6-2-6 15,-6 4 4-15,-6-1 11 16,-3 4 19-16,-3 1 16 0,-6 6 17 16,-4 4 22-16,-3 8 13 0,-1 4 6 0,3 5-11 15,1 5-25-15,5 5-26 0,0 4-19 16,0 4 4-16,-1 8 5 0,2 4 0 0,1 4 12 16,-2 3 1-16,2-1 1 15,3-2 7-15,3-4-3 0,1-4-1 0,3-5 1 16,0-2 3-16,4 2-4 15,0-4-5-15,0-2 2 0,0-4-5 16,0-7-2-16,0-4-4 0,0-2-5 0,0 1 1 16,0-2 9-16,4-2 9 0,-4 2 4 15,1 0 6-15,1 2 5 0,3 0 4 16,1 1 8-16,5 0 2 0,2 2-6 16,3 0-3-16,4-1-8 0,9 1-6 0,0 0-1 15,6-2-15-15,4-3-30 16,0-2-65-16,-3-1-97 0,-1-5-84 0,0-1-40 15,14 9-290-15</inkml:trace>
  <inkml:trace contextRef="#ctx0" brushRef="#br0" timeOffset="-172103.8">12916 27031 1273 0,'-9'3'198'0,"2"3"-90"15,-1 5-37-15,4 4-5 0,0 4-6 16,0 3-20-16,-3 3-20 0,4 6-12 15,-3-3 0-15,-2 1 4 0,-3 1-1 16,1 4 5-16,-3-1-3 0,1 0-7 0,4-4-5 16,1-8-2-16,1-9-3 15,9-2 1-15,-1-4 3 0,-1-3-3 0,7 1-2 16,-3-4 4-16,3-2-6 0,6-3-1 16,1-3 0-16,10-3-18 0,1-2-31 15,1-1-45-15,1-2-53 0,-2-6-73 16,-1-3-60-16,-12-12-171 15,9 8 40-15</inkml:trace>
  <inkml:trace contextRef="#ctx0" brushRef="#br0" timeOffset="-171773.31">13193 26768 1772 0,'-14'16'300'0,"4"2"-234"0,-1 6-46 15,3-1-3-15,2 3 13 0,-4 2-2 16,-1 4 1-16,0 2-11 0,-2 1-4 0,0 0-5 16,-1-4-3-16,0 3-9 15,-1-6-9-15,3-2-5 0,1-4-5 0,-1-6-9 16,4-3-2-16,2-4 1 0,3-2 6 16,0-4 6-16,3-2-16 0,3 1-3 15,3-5-10-15,5-2 4 0,4-1 16 16,2-2 9-16,1-2 8 0,2 4 4 15,1 4 5-15,-2 2 6 0,0 4 2 16,0 2 0-16,2 2-5 16,-5 1-2-16,5 4-2 0,-6 0 0 0,3 0-5 15,-4-1-28-15,2 1-63 0,-3-2-117 16,-4 3-118-16,-1-2 31 0,-1-3-283 16</inkml:trace>
  <inkml:trace contextRef="#ctx0" brushRef="#br0" timeOffset="-171554.63">13484 26851 1565 0,'-13'5'338'0,"5"6"-254"0,0 3-82 0,0 5-23 16,2 7 0-16,-2 4 10 0,0 7 8 15,2 4 0-15,-2 2 3 0,3 0 0 16,2-3-1-16,-2-1 2 0,3-2 1 15,2 4-2-15,2-1 0 0,0-3-3 16,2-2-9-16,-2-10-13 0,6-8-31 16,-2-4-86-16,2-6-138 0,3-9-76 0,-1-8-335 15</inkml:trace>
  <inkml:trace contextRef="#ctx0" brushRef="#br0" timeOffset="-171272.19">13454 26802 1404 0,'-7'-5'353'15,"7"2"-278"-15,2-2-54 0,6 0-16 0,5 2 8 16,6 1 15-16,3-1-1 0,7 2 0 16,7 2-5-16,4 1-10 0,4 6-1 15,1 3-5-15,1 2 0 0,-6 3 1 16,-2 3 0-16,-6 0 4 0,-5 3-1 15,-6 0 1-15,-6 2 3 0,-3 0 5 0,-6 0 1 16,-3 0-4-16,-4-2 5 16,-4 2 0-16,-2 0 2 0,-4-2-1 15,-1 2-22-15,-4-2-34 0,-2-1-57 16,4-2-112-16,-4-3-188 0,-15-16-39 16,9 11-283-16</inkml:trace>
  <inkml:trace contextRef="#ctx0" brushRef="#br0" timeOffset="-171079.02">13549 27075 1826 0,'-5'10'138'0,"2"-2"-77"0,6 0-29 0,2 0-4 16,6-2 3-16,2-1-8 0,5 3-4 16,10-4-7-16,4 0-4 0,6-3-2 15,7-2-6-15,-2-3-20 0,0 0-55 16,3-1-59-16,-8-1-69 0,-3-2-62 15,-7-2-30-15,-2-3 13 0,-10-7 63 16,3 1-242-16</inkml:trace>
  <inkml:trace contextRef="#ctx0" brushRef="#br0" timeOffset="-170904.7">14214 26665 1314 0,'0'2'260'0,"0"1"-122"16,0 3-69-16,0 5-20 0,0 5-4 15,-2 5 0-15,-1 6-4 0,0 1-8 16,-3 6-3-16,1 2-21 0,-2 1-20 0,6 3-29 16,-2 0-51-16,0-1-73 15,6 7-92-15,-2 1-78 0,1-3 57 0,3-3 76 16,-12-9 61-16,10 8-194 0</inkml:trace>
  <inkml:trace contextRef="#ctx0" brushRef="#br0" timeOffset="-170531.62">14160 27576 1348 0,'-7'10'117'0,"3"-1"-88"0,-3 2-23 0,1-1 8 16,0-2 21-16,-1-2 16 0,1-1 2 16,0-2-3-16,2-3-23 0,0-1-15 15,4-3-3-15,0-2-9 0,0-3-11 16,4-4-17-16,3-5-27 0,2-4-20 15,2-2-3-15,4-4 11 0,1 1 22 16,0 3 22-16,4 5 9 0,-4 4 6 0,3 6 5 16,-3 4 7-16,-2 5 8 15,4 5 0-15,-2 1-2 0,4 4-8 16,1 1-3-16,0 5 2 0,1 0 0 16,-4 1 7-16,-4 2 19 0,-3-3 18 15,-5 2 24-15,-2-3 14 0,-1 3-2 16,-6-2-2-16,1-2-6 0,-6-1-5 15,-3-2-6-15,3-6-24 0,-2 1-16 16,-2 0-14-16,-3 2-13 0,-1-1 1 16,-3-1-10-16,2-1-13 0,-2 1-2 0,-2-3-11 15,5-1-18-15,4-2-31 0,-1-2-59 16,6 1-61-16,4-2-95 0,-16-26 2 16,27 26-252-16</inkml:trace>
  <inkml:trace contextRef="#ctx0" brushRef="#br0" timeOffset="-170371.47">14995 27501 2712 0,'-21'7'349'16,"2"-2"-295"-16,-5 3-31 0,4 1-11 0,-1 1-5 16,-1-1-10-16,2 4-34 0,0 0-44 15,9-1-62-15,0-1-122 0,3 1-243 16,0-8-731-16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7:59:08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10402 0 0,'6'-5'11043'0'0,"-5"5"-10459"0"0,-1-2-240 0 0,1 2-80 0 0,0 0-224 0 0,-1-1-40 0 0,2 1-264 0 0,-1-1-496 0 0,2 0-889 0 0,1-2-1287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7:59:15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85 5777 0 0,'1'0'275'0'0,"-1"-1"-1"0"0,1 1 0 0 0,-1-1 1 0 0,1 1-1 0 0,0-1 0 0 0,-1 1 1 0 0,1 0-1 0 0,0-1 0 0 0,-1 1 1 0 0,1 0-1 0 0,0 0 0 0 0,-1 0 1 0 0,1-1-1 0 0,0 1 0 0 0,0 0 1 0 0,-1 0-1 0 0,1 0 0 0 0,0 0 1 0 0,0 0-1 0 0,-1 0 0 0 0,1 1 1 0 0,0-1-1 0 0,-1 0 0 0 0,1 0 1 0 0,0 0-1 0 0,0 1 0 0 0,-1-1 1 0 0,1 0-1 0 0,0 1 0 0 0,0 0 1 0 0,0-1-82 0 0,0 1 1 0 0,0-1 0 0 0,-1 1 0 0 0,1-1 0 0 0,0 0 0 0 0,0 1 0 0 0,0-1 0 0 0,0 0 0 0 0,0 0 0 0 0,0 0 0 0 0,0 0 0 0 0,0 0 0 0 0,0 1-1 0 0,0-2 1 0 0,-1 1 0 0 0,1 0 0 0 0,0 0 0 0 0,0 0 0 0 0,0 0 0 0 0,0-1 0 0 0,0 1 0 0 0,0 0 0 0 0,0-1 0 0 0,0 1 0 0 0,-1-1 0 0 0,2 0 0 0 0,2-2-58 0 0,0 0 0 0 0,0 0 0 0 0,0 0 0 0 0,1 0 1 0 0,0 1-1 0 0,-1-1 0 0 0,1 1 0 0 0,0 0 0 0 0,0 1 1 0 0,0-1-1 0 0,0 1 0 0 0,0 0 0 0 0,0 0 0 0 0,0 1 1 0 0,1-1-1 0 0,-1 1 0 0 0,0 0 0 0 0,0 1 0 0 0,0-1 1 0 0,1 1-1 0 0,-1 0 0 0 0,6 2 0 0 0,16 3-87 0 0,1-2 1 0 0,-1-1-1 0 0,38-1 0 0 0,86-9 118 0 0,-32 0 124 0 0,-98 7-238 0 0,19-1 103 0 0,1-1 0 0 0,51-10 0 0 0,-74 6 1331 0 0,-9-5-5369 0 0,-9 10 3294 0 0,0 0 0 0 0,0 0 0 0 0,0 0 0 0 0,0 0 0 0 0,0 0 0 0 0,0 0 1 0 0,0 0-1 0 0,0-1 0 0 0,0 1 0 0 0,-1 0 0 0 0,1 0 0 0 0,0 0 1 0 0,-1 0-1 0 0,1 0 0 0 0,-1 0 0 0 0,1 0 0 0 0,-1 0 0 0 0,1 0 1 0 0,-1 0-1 0 0,0 1 0 0 0,1-1 0 0 0,-1 0 0 0 0,0 0 0 0 0,0 0 0 0 0,-1 0 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7:59:15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21 7114 0 0,'-11'-20'12613'0'0,"13"23"-12435"0"0,0 0 0 0 0,0 0 0 0 0,-1 0 1 0 0,2 0-1 0 0,-1 0 0 0 0,0 0 0 0 0,1 0 0 0 0,-1-1 1 0 0,1 0-1 0 0,0 1 0 0 0,5 2 0 0 0,40 24-170 0 0,-33-21 106 0 0,-7-4-58 0 0,0 1 0 0 0,0 0 0 0 0,0 0 0 0 0,-1 1-1 0 0,0-1 1 0 0,0 2 0 0 0,0-1 0 0 0,6 10 0 0 0,-11-14 9 0 0,-1 1 1 0 0,1 0 0 0 0,-1-1-1 0 0,0 1 1 0 0,0 0 0 0 0,0 0 0 0 0,0 0-1 0 0,-1 0 1 0 0,1 0 0 0 0,-1 0 0 0 0,1 0-1 0 0,-1 0 1 0 0,0 0 0 0 0,-1 0 0 0 0,1 0-1 0 0,0 0 1 0 0,-1 0 0 0 0,1 0 0 0 0,-1 0-1 0 0,0 0 1 0 0,0 0 0 0 0,0 0-1 0 0,-1 0 1 0 0,1-1 0 0 0,-1 1 0 0 0,1 0-1 0 0,-1-1 1 0 0,-4 5 0 0 0,-3 4 166 0 0,0 0 1 0 0,-1-1 0 0 0,-1 0-1 0 0,-15 11 1 0 0,-9 2-803 0 0,5-13-3772 0 0,50-15-4045 0 0,-7 2 1024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7:59:16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16 5985 0 0,'-8'-15'7495'0'0,"8"24"-2610"0"0,23 75-1595 0 0,-14-34-3215 0 0,1 0 0 0 0,3-1 0 0 0,29 71 0 0 0,-33-106-3385 0 0,-6-24-2963 0 0,-4-15-58 0 0,-1 14 5736 0 0,0-1-2723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7:59:17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19 118 5265 0 0,'-17'-14'3384'0'0,"16"9"-2269"0"0,1 0 0 0 0,-1 0 0 0 0,1 0 0 0 0,1-1 0 0 0,-1 1 0 0 0,1 0 0 0 0,0 0 0 0 0,0 0 0 0 0,2-5 0 0 0,-2 7-974 0 0,0 1 0 0 0,0-1 0 0 0,0 1 0 0 0,0-1 0 0 0,0 1 0 0 0,1-1 0 0 0,-1 1 0 0 0,1 0-1 0 0,0 0 1 0 0,0 0 0 0 0,0 0 0 0 0,0 0 0 0 0,0 0 0 0 0,0 1 0 0 0,0-1 0 0 0,1 1 0 0 0,3-3 0 0 0,-1 2-79 0 0,-1 1 1 0 0,1 0-1 0 0,0 0 1 0 0,-1 0-1 0 0,1 0 1 0 0,0 1-1 0 0,0 0 1 0 0,-1 0-1 0 0,9 0 1 0 0,6 4-119 0 0,0 0-1 0 0,1 1 1 0 0,34 14 0 0 0,-46-16 161 0 0,24 7-73 0 0,27 11-17 0 0,-55-20 7 0 0,0 1 0 0 0,0 0 1 0 0,0 1-1 0 0,0-1 0 0 0,-1 0 1 0 0,1 1-1 0 0,-1 0 0 0 0,1 0 0 0 0,-1 0 1 0 0,3 4-1 0 0,-4-4 3 0 0,-1-1 1 0 0,0 1-1 0 0,0-1 0 0 0,0 1 1 0 0,-1 0-1 0 0,1-1 0 0 0,-1 1 1 0 0,1 0-1 0 0,-1 0 0 0 0,0-1 1 0 0,0 1-1 0 0,0 0 1 0 0,0-1-1 0 0,-1 1 0 0 0,1 0 1 0 0,-1 0-1 0 0,1-1 0 0 0,-1 1 1 0 0,0-1-1 0 0,0 1 0 0 0,0-1 1 0 0,0 1-1 0 0,-1-1 0 0 0,1 1 1 0 0,-1-1-1 0 0,0 0 1 0 0,1 0-1 0 0,-3 2 0 0 0,-6 8 43 0 0,0-1 1 0 0,-1 0-1 0 0,-19 14 0 0 0,23-20-45 0 0,0 0 0 0 0,-1 0-1 0 0,1-1 1 0 0,-1 0 0 0 0,0-1 0 0 0,0 0-1 0 0,-14 4 1 0 0,17-5-10 0 0,-1-1-1 0 0,0 0 1 0 0,1-1-1 0 0,-1 1 1 0 0,0-1-1 0 0,1 0 0 0 0,-1 0 1 0 0,0-1-1 0 0,0 1 1 0 0,1-1-1 0 0,-1-1 1 0 0,-8-2-1 0 0,8-1-23 0 0,15 4-13 0 0,18 4 2 0 0,48 19 81 0 0,-51-16-48 0 0,-1 1 0 0 0,33 14 0 0 0,-48-18-3 0 0,0 2 0 0 0,-1-1 1 0 0,0 1-1 0 0,0 0 0 0 0,0 0 0 0 0,0 1 0 0 0,-1 0 0 0 0,0 0 0 0 0,0 1 0 0 0,8 11 0 0 0,-6-5 36 0 0,-1 0 1 0 0,9 25-1 0 0,2 2-630 0 0,-18-40 350 0 0,0 0 0 0 0,0 0 0 0 0,1 0 0 0 0,4-26-14325 0 0,-5 16 9175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7:59:18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28 6065 0 0,'-35'-4'4954'0'0,"34"4"-4564"0"0,-1 0 0 0 0,1-1 0 0 0,0 1 0 0 0,0 0 0 0 0,0-1 0 0 0,0 1 0 0 0,0-1 0 0 0,0 1 0 0 0,0-1 0 0 0,0 0 0 0 0,0 1-1 0 0,0-1 1 0 0,0 0 0 0 0,1 1 0 0 0,-1-1 0 0 0,0 0 0 0 0,0 0 0 0 0,1 0 0 0 0,-1 0 0 0 0,1 0 0 0 0,-1 0 0 0 0,1 0 0 0 0,-1 0 0 0 0,1 0 0 0 0,-1 0 0 0 0,1 0 0 0 0,0 0-1 0 0,-1-3 1 0 0,37 8 1571 0 0,124 11-1610 0 0,-90-10-321 0 0,-1 3 1 0 0,71 17 0 0 0,-134-23-126 0 0,-1-1 0 0 0,1 0 1 0 0,0 0-1 0 0,0 0 1 0 0,0-1-1 0 0,12-1 0 0 0,-17 1-290 0 0,1 0-1 0 0,0-1 0 0 0,0 1 1 0 0,-1-1-1 0 0,1 1 0 0 0,-1-1 1 0 0,1 0-1 0 0,-1 0 0 0 0,1 1 1 0 0,-1-1-1 0 0,3-3 1 0 0,-3 3-322 0 0,0 0 1 0 0,0 0 0 0 0,0 0 0 0 0,0-1 0 0 0,0 1 0 0 0,0 0 0 0 0,-1-1 0 0 0,1 1 0 0 0,-1-1 0 0 0,1 1 0 0 0,-1-1 0 0 0,1 1 0 0 0,-1-1 0 0 0,0 1 0 0 0,0-3 0 0 0,1-7-4397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7:59:18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7066 0 0,'-7'8'12611'0'0,"7"-7"-12324"0"0,13 12 3729 0 0,35 16-5753 0 0,-36-22 3038 0 0,4 2-1209 0 0,0 0-29 0 0,0 0 1 0 0,-1 0-1 0 0,-1 2 1 0 0,1 0 0 0 0,21 22-1 0 0,-35-31-38 0 0,0-1 0 0 0,0 0 0 0 0,0 0 0 0 0,-1 1 0 0 0,1-1 0 0 0,0 0 0 0 0,-1 1 0 0 0,1-1 0 0 0,-1 1-1 0 0,1-1 1 0 0,-1 1 0 0 0,0-1 0 0 0,0 1 0 0 0,0-1 0 0 0,0 1 0 0 0,0-1 0 0 0,0 1 0 0 0,0-1 0 0 0,0 1 0 0 0,0-1 0 0 0,-1 1 0 0 0,0 1 0 0 0,0 1 21 0 0,-1 0 1 0 0,0 0-1 0 0,0 0 1 0 0,-1-1-1 0 0,1 1 1 0 0,-1-1-1 0 0,-5 7 1 0 0,-4 1-220 0 0,-1 0 0 0 0,0-1 0 0 0,-16 10 0 0 0,7-2-2618 0 0,8-3-4438 0 0,14-9 3227 0 0,13 9-1710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7:59:19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11 266 6233 0 0,'-7'24'10849'0'0,"4"-12"-4349"0"0,3-25-4055 0 0,25-194-1097 0 0,-24 198-1344 0 0,1 1 0 0 0,0 0 0 0 0,1 0-1 0 0,0 1 1 0 0,0-1 0 0 0,5-8 0 0 0,-7 14-13 0 0,0 1-1 0 0,-1 0 1 0 0,1 0-1 0 0,0 0 1 0 0,0 0 0 0 0,0 0-1 0 0,0 0 1 0 0,0 0-1 0 0,0 0 1 0 0,0 0 0 0 0,0 0-1 0 0,0 1 1 0 0,1-1-1 0 0,-1 0 1 0 0,0 1 0 0 0,0-1-1 0 0,1 1 1 0 0,1-1-1 0 0,-2 1-15 0 0,1 0 0 0 0,-1 1-1 0 0,0-1 1 0 0,1 0 0 0 0,-1 1 0 0 0,0-1-1 0 0,1 1 1 0 0,-1 0 0 0 0,0-1-1 0 0,0 1 1 0 0,1 0 0 0 0,-1 0 0 0 0,0 0-1 0 0,0 0 1 0 0,0 0 0 0 0,0 0-1 0 0,0 0 1 0 0,0 0 0 0 0,-1 0 0 0 0,1 0-1 0 0,0 0 1 0 0,0 3 0 0 0,18 24-269 0 0,-2 2 0 0 0,-2 0 0 0 0,-1 1 0 0 0,-1 1 0 0 0,-1 0 0 0 0,10 47 0 0 0,-22-79 284 0 0,0 0-1 0 0,0 0 1 0 0,0 0-1 0 0,0-1 1 0 0,0 1 0 0 0,0 0-1 0 0,0 0 1 0 0,0 0-1 0 0,0 0 1 0 0,0 0 0 0 0,0 0-1 0 0,1 0 1 0 0,-1 0 0 0 0,0 0-1 0 0,0 0 1 0 0,0 0-1 0 0,0 0 1 0 0,0 0 0 0 0,0 0-1 0 0,0 0 1 0 0,0 0 0 0 0,1 0-1 0 0,-1-1 1 0 0,0 1-1 0 0,0 0 1 0 0,0 0 0 0 0,0 0-1 0 0,0 1 1 0 0,0-1-1 0 0,0 0 1 0 0,0 0 0 0 0,1 0-1 0 0,-1 0 1 0 0,0 0 0 0 0,0 0-1 0 0,0 0 1 0 0,0 0-1 0 0,0 0 1 0 0,0 0 0 0 0,0 0-1 0 0,0 0 1 0 0,0 0-1 0 0,1 0 1 0 0,-1 0 0 0 0,0 0-1 0 0,0 0 1 0 0,0 1 0 0 0,0-1-1 0 0,0 0 1 0 0,0 0-1 0 0,0 0 1 0 0,0 0 0 0 0,0 0-1 0 0,0 0 1 0 0,6-19-192 0 0,3-26 115 0 0,-6 18 40 0 0,10-55 279 0 0,-11 75-185 0 0,0 0-1 0 0,0 0 1 0 0,1 1-1 0 0,-1-1 1 0 0,1 1-1 0 0,1-1 1 0 0,-1 1-1 0 0,1 0 1 0 0,5-6 0 0 0,-8 11-40 0 0,0 0 0 0 0,0 0 1 0 0,0 0-1 0 0,0 0 1 0 0,0 0-1 0 0,0 1 0 0 0,1-1 1 0 0,-1 0-1 0 0,0 1 1 0 0,0-1-1 0 0,0 1 0 0 0,1-1 1 0 0,-1 1-1 0 0,0-1 1 0 0,1 1-1 0 0,-1 0 0 0 0,0 0 1 0 0,1 0-1 0 0,-1-1 1 0 0,0 1-1 0 0,3 1 0 0 0,-1-1-1 0 0,0 1 0 0 0,0 0-1 0 0,0 0 1 0 0,-1 0-1 0 0,1 1 1 0 0,-1-1-1 0 0,1 1 1 0 0,-1-1 0 0 0,5 4-1 0 0,2 4 6 0 0,0-1 0 0 0,0 2 0 0 0,11 15 0 0 0,-20-25-11 0 0,16 24 105 0 0,-2 1-1 0 0,0 0 0 0 0,-2 1 0 0 0,-1 1 1 0 0,14 49-1 0 0,-3-12 106 0 0,-17-50-345 0 0,0 0-6 0 0,-13-26-9979 0 0,3 5 5403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0:58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219 4 5761 0 0,'-10'-3'8185'0'0,"-5"5"-4162"0"0,-18 10-2221 0 0,20-7-762 0 0,13-5-1025 0 0,-14 4 169 0 0,0 0 1 0 0,1 1 0 0 0,0 1 0 0 0,0 0 0 0 0,-12 9-1 0 0,23-14-196 0 0,0 1 1 0 0,0-1-1 0 0,0 1 0 0 0,0-1 0 0 0,1 1 0 0 0,-1 0 1 0 0,0 0-1 0 0,1 0 0 0 0,0 0 0 0 0,0 0 0 0 0,-1 0 1 0 0,1 0-1 0 0,0 0 0 0 0,0 0 0 0 0,0 5 0 0 0,0-5-1 0 0,1 1 0 0 0,1-1 0 0 0,-1 1-1 0 0,0-1 1 0 0,1 0 0 0 0,-1 1 0 0 0,1-1 0 0 0,0 1-1 0 0,-1-1 1 0 0,1 0 0 0 0,0 0 0 0 0,0 0-1 0 0,1 0 1 0 0,-1 1 0 0 0,0-2 0 0 0,1 1-1 0 0,0 0 1 0 0,-1 0 0 0 0,3 1 0 0 0,22 23-144 0 0,-14-16 91 0 0,-1 1 1 0 0,-1 1 0 0 0,12 14 0 0 0,-20-23 65 0 0,0 0 0 0 0,0 0-1 0 0,0 1 1 0 0,-1-1 0 0 0,1 0 0 0 0,-1 1 0 0 0,0-1-1 0 0,0 1 1 0 0,0-1 0 0 0,0 1 0 0 0,0-1 0 0 0,-1 1-1 0 0,0 0 1 0 0,0-1 0 0 0,0 1 0 0 0,0 0 0 0 0,0-1-1 0 0,-2 7 1 0 0,1-7 35 0 0,-1 0-1 0 0,1 0 1 0 0,0-1 0 0 0,-1 1-1 0 0,0-1 1 0 0,0 1 0 0 0,1-1-1 0 0,-2 1 1 0 0,1-1 0 0 0,0 0-1 0 0,0 0 1 0 0,-1 0 0 0 0,1 0-1 0 0,-1-1 1 0 0,1 1 0 0 0,-1-1-1 0 0,0 1 1 0 0,0-1 0 0 0,1 0-1 0 0,-1 0 1 0 0,0 0-1 0 0,0 0 1 0 0,-4 0 0 0 0,-42 4-673 0 0,19-4-2528 0 0,20-2 905 0 0,25-3-4513 0 0,0-1 3769 0 0,-2 8-569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7:59:31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77 5993 0 0,'-1'0'89'0'0,"-12"-6"8947"0"0,20 8-3454 0 0,9 3-4843 0 0,8-3-580 0 0,-1-1 0 0 0,1-1 0 0 0,0-2-1 0 0,0 0 1 0 0,38-9 0 0 0,-27 5 3 0 0,49-3 1 0 0,-67 10-47 0 0,0 0 0 0 0,0 0 1 0 0,0 2-1 0 0,0 0 0 0 0,29 10 0 0 0,-45-13-196 0 0,0 1 0 0 0,0-1-1 0 0,0 0 1 0 0,-1 1-1 0 0,1-1 1 0 0,0 0 0 0 0,0 0-1 0 0,0 0 1 0 0,0 0 0 0 0,0 0-1 0 0,0 0 1 0 0,0 0-1 0 0,-1 0 1 0 0,1-1 0 0 0,0 1-1 0 0,0 0 1 0 0,0 0 0 0 0,0-1-1 0 0,0 1 1 0 0,-1-1-1 0 0,1 1 1 0 0,0 0 0 0 0,0-1-1 0 0,-1 0 1 0 0,1 1 0 0 0,0-1-1 0 0,-1 1 1 0 0,1-1-1 0 0,0 0 1 0 0,-1 1 0 0 0,1-1-1 0 0,-1 0 1 0 0,1 0 0 0 0,-1 1-1 0 0,0-1 1 0 0,1 0-1 0 0,-1 0 1 0 0,0 0 0 0 0,1 0-1 0 0,-1 1 1 0 0,0-1 0 0 0,0-1-1 0 0,1-3-1665 0 0,0-1 1 0 0,-1 1-1 0 0,0 0 0 0 0,0 0 0 0 0,-1-11 0 0 0,-2 3-3848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7:59:31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0 7066 0 0,'-18'13'1935'0'0,"17"-12"-1762"0"0,1-1 1 0 0,0 1-1 0 0,-1-1 0 0 0,1 0 1 0 0,0 1-1 0 0,-1-1 0 0 0,1 0 1 0 0,0 1-1 0 0,-1-1 0 0 0,1 0 1 0 0,-1 1-1 0 0,1-1 0 0 0,-1 0 1 0 0,1 0-1 0 0,0 1 0 0 0,-1-1 1 0 0,1 0-1 0 0,-1 0 0 0 0,1 0 0 0 0,-1 0 1 0 0,1 0-1 0 0,-1 0 0 0 0,1 0 1 0 0,-1 0-1 0 0,1 0 0 0 0,-1 0 1 0 0,0 0-1 0 0,1 0 0 0 0,0 0 1 0 0,-1 0-1 0 0,1 0 0 0 0,-1-1 1 0 0,1 1-1 0 0,-1 0 0 0 0,0-1 1 0 0,1 1-75 0 0,0-1 0 0 0,0 1 0 0 0,0-1 0 0 0,0 0 0 0 0,0 1 0 0 0,0-1 0 0 0,0 1 0 0 0,1-1 0 0 0,-1 1 0 0 0,0-1 0 0 0,0 1 0 0 0,1-1 0 0 0,-1 1 0 0 0,0-1 0 0 0,1 1 0 0 0,-1 0 0 0 0,0-1 0 0 0,1 1 0 0 0,-1-1 0 0 0,1 1 0 0 0,-1 0 0 0 0,0-1 0 0 0,1 1 0 0 0,-1 0 0 0 0,1 0 1 0 0,-1-1-1 0 0,1 1 0 0 0,-1 0 0 0 0,1 0 0 0 0,-1 0 0 0 0,1-1 0 0 0,0 1 0 0 0,-1 0 0 0 0,1 0 0 0 0,-1 0 0 0 0,1 0 0 0 0,-1 0 0 0 0,1 0 0 0 0,-1 0 0 0 0,1 0 0 0 0,-1 1 0 0 0,1-1 0 0 0,0 0 0 0 0,-1 0 0 0 0,1 0 0 0 0,0 1 0 0 0,23 11 1129 0 0,13 32-588 0 0,-33-37-618 0 0,2 0 0 0 0,-1 0 0 0 0,1 0 0 0 0,0-1 0 0 0,0 1 0 0 0,1-1 0 0 0,0-1 0 0 0,0 1 0 0 0,0-1 0 0 0,15 7 0 0 0,-18-10-3 0 0,0-1-1 0 0,1 1 1 0 0,-1 0 0 0 0,0 1 0 0 0,0-1 0 0 0,0 1-1 0 0,-1 0 1 0 0,1 0 0 0 0,-1 0 0 0 0,1 0 0 0 0,-1 1 0 0 0,0-1-1 0 0,0 1 1 0 0,3 5 0 0 0,-5-6 13 0 0,0 0 1 0 0,0 1-1 0 0,0-1 1 0 0,0 0-1 0 0,0 1 0 0 0,-1-1 1 0 0,0 1-1 0 0,1-1 1 0 0,-1 0-1 0 0,-1 1 0 0 0,1-1 1 0 0,0 1-1 0 0,-1-1 1 0 0,0 1-1 0 0,1-1 1 0 0,-1 0-1 0 0,-1 1 0 0 0,1-1 1 0 0,0 0-1 0 0,-3 3 1 0 0,-2 6-75 0 0,-1-1 0 0 0,0 1 0 0 0,0-2 1 0 0,-2 1-1 0 0,1-1 0 0 0,-1-1 0 0 0,0 1 1 0 0,-1-1-1 0 0,-21 14 0 0 0,28-21-2399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7:59:32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9 6185 0 0,'-16'-9'8087'0'0,"20"22"-1626"0"0,5 11-6660 0 0,14 68 827 0 0,25 90-448 0 0,-36-160-434 0 0,-12-22 138 0 0,0 0 0 0 0,0 1 0 0 0,1-1 0 0 0,-1 0 0 0 0,0 0 1 0 0,0 0-1 0 0,1 1 0 0 0,-1-1 0 0 0,0 0 0 0 0,1 0 0 0 0,-1 0 0 0 0,0 0 0 0 0,1 0 0 0 0,-1 1 0 0 0,0-1 1 0 0,1 0-1 0 0,-1 0 0 0 0,0 0 0 0 0,1 0 0 0 0,-1 0 0 0 0,0 0 0 0 0,1 0 0 0 0,-1 0 0 0 0,0 0 1 0 0,1-1-1 0 0,-1 1 0 0 0,1 0 0 0 0,-1 0 0 0 0,0 0 0 0 0,0 0 0 0 0,1 0 0 0 0,-1-1 0 0 0,2-1-519 0 0,0 0-1 0 0,-1 0 0 0 0,0 0 1 0 0,1 0-1 0 0,-1 0 0 0 0,0 0 1 0 0,0 0-1 0 0,0-1 0 0 0,0 1 1 0 0,-1 0-1 0 0,1-1 0 0 0,-1 1 1 0 0,1-1-1 0 0,-1-2 0 0 0,2-9-3883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7:59:33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13 4113 0 0,'-2'-2'1396'0'0,"1"1"-869"0"0,0 0 1 0 0,0 0-1 0 0,-1 0 0 0 0,1 0 0 0 0,0 1 0 0 0,0-1 0 0 0,-1 0 0 0 0,1 1 0 0 0,0-1 0 0 0,-1 0 0 0 0,1 1 1 0 0,0 0-1 0 0,-1-1 0 0 0,1 1 0 0 0,-1 0 0 0 0,1 0 0 0 0,-1 0 0 0 0,1 0 0 0 0,-4 0 0 0 0,9 2-320 0 0,0 0-1 0 0,-1 0 0 0 0,1 0 1 0 0,0-1-1 0 0,0 0 0 0 0,7 2 1 0 0,44 6 260 0 0,-43-8-263 0 0,0 0-1 0 0,-1 1 1 0 0,1 0-1 0 0,0 1 0 0 0,-1 0 1 0 0,0 1-1 0 0,17 8 1 0 0,-25-10-163 0 0,-1-1 1 0 0,0 1-1 0 0,1 0 1 0 0,-1-1-1 0 0,0 1 1 0 0,0 0 0 0 0,0 0-1 0 0,0 1 1 0 0,0-1-1 0 0,-1 0 1 0 0,1 1-1 0 0,-1-1 1 0 0,1 1-1 0 0,-1-1 1 0 0,0 1-1 0 0,0 0 1 0 0,0-1-1 0 0,-1 1 1 0 0,1 0-1 0 0,0 0 1 0 0,-1 0-1 0 0,0-1 1 0 0,0 1-1 0 0,0 0 1 0 0,0 0-1 0 0,0 0 1 0 0,0 0 0 0 0,-1-1-1 0 0,-1 7 1 0 0,1-6-5 0 0,-1 1 1 0 0,1 0 0 0 0,-1-1 0 0 0,0 1 0 0 0,0-1 0 0 0,-1 1 0 0 0,1-1 0 0 0,-1 0 0 0 0,1 0 0 0 0,-1 0 0 0 0,0 0-1 0 0,0-1 1 0 0,0 1 0 0 0,-1-1 0 0 0,1 0 0 0 0,0 0 0 0 0,-1 0 0 0 0,0 0 0 0 0,1-1 0 0 0,-8 3 0 0 0,4-3-32 0 0,-1 0 0 0 0,1 0 0 0 0,-1-1 0 0 0,0 0 0 0 0,1-1 0 0 0,-1 0 0 0 0,1 0 1 0 0,-1 0-1 0 0,1-1 0 0 0,-1 0 0 0 0,-10-5 0 0 0,46 19 207 0 0,-1 1 1 0 0,41 27-1 0 0,-57-32-178 0 0,-1 1 0 0 0,-1 0-1 0 0,1 0 1 0 0,-2 1 0 0 0,1 0 0 0 0,-1 0 0 0 0,-1 1-1 0 0,0 0 1 0 0,0 0 0 0 0,8 20 0 0 0,-10-21-4254 0 0,1-26-6515 0 0,-2 7 6199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7:59:33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11 7642 0 0,'-10'-11'11592'0'0,"20"12"-9645"0"0,0 0-2212 0 0,2 1 463 0 0,-1 1-1 0 0,23 7 0 0 0,-24-6-161 0 0,-1-1 0 0 0,1 0 0 0 0,0-1 1 0 0,20 2-1 0 0,0-2-25 0 0,40 6 1 0 0,-27 2-3535 0 0,-43-10 3386 0 0,1 0-1 0 0,-1 0 0 0 0,0 0 0 0 0,0 0 1 0 0,1 1-1 0 0,-1-1 0 0 0,0 0 1 0 0,0 0-1 0 0,1 0 0 0 0,-1 0 1 0 0,0 0-1 0 0,1 0 0 0 0,-1 0 0 0 0,0 0 1 0 0,0 0-1 0 0,1 0 0 0 0,-1 0 1 0 0,0 0-1 0 0,1 0 0 0 0,-1 0 1 0 0,0 0-1 0 0,1 0 0 0 0,-1 0 0 0 0,0 0 1 0 0,0 0-1 0 0,1 0 0 0 0,-1 0 1 0 0,0-1-1 0 0,0 1 0 0 0,1 0 1 0 0,-1 0-1 0 0,0 0 0 0 0,0 0 1 0 0,1-1-1 0 0,-1 1 0 0 0,0 0 0 0 0,0 0 1 0 0,0-1-1 0 0,1 1 0 0 0,-1 0 1 0 0,0 0-1 0 0,0-1 0 0 0,0 1 1 0 0,0 0-1 0 0,0 0 0 0 0,0-1 0 0 0,1 1 1 0 0,-1 0-1 0 0,0-1 0 0 0,0 1 1 0 0,0 0-1 0 0,0-1 0 0 0,0 1 1 0 0,0 0-1 0 0,0 0 0 0 0,0-1 0 0 0,0 1 1 0 0,-1 0-1 0 0,1-1 0 0 0,0 1 1 0 0,0 0-1 0 0,0-1 0 0 0,-8-15-2768 0 0,7 14 2539 0 0,0-7-3602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7:59:33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0 6857 0 0,'-32'14'5796'0'0,"32"-14"-5625"0"0,-1 0 0 0 0,0 1 0 0 0,1-1 0 0 0,-1 0 0 0 0,1 1 0 0 0,-1-1 0 0 0,1 1-1 0 0,-1-1 1 0 0,1 1 0 0 0,0-1 0 0 0,-1 1 0 0 0,1 0 0 0 0,-1-1 0 0 0,1 1 0 0 0,0-1 0 0 0,0 1-1 0 0,-1 0 1 0 0,1-1 0 0 0,0 1 0 0 0,0 0 0 0 0,0-1 0 0 0,0 1 0 0 0,0 0 0 0 0,0-1 0 0 0,0 1-1 0 0,0 0 1 0 0,0-1 0 0 0,0 1 0 0 0,0 0 0 0 0,0-1 0 0 0,0 1 0 0 0,0 0 0 0 0,1-1 0 0 0,-1 1-1 0 0,0 0 1 0 0,1-1 0 0 0,-1 1 0 0 0,0-1 0 0 0,1 1 0 0 0,-1-1 0 0 0,0 1 0 0 0,2 0 0 0 0,4 6-106 0 0,1-1 0 0 0,0 0 0 0 0,0 0 0 0 0,1-1 0 0 0,-1 0 0 0 0,1-1 0 0 0,0 1 0 0 0,1-2 0 0 0,-1 1 0 0 0,1-1 1 0 0,-1 0-1 0 0,16 2 0 0 0,28 12 114 0 0,-51-17-162 0 0,0 0 1 0 0,0 1-1 0 0,0-1 0 0 0,0 0 0 0 0,0 1 1 0 0,0-1-1 0 0,0 1 0 0 0,-1-1 0 0 0,1 1 1 0 0,0 0-1 0 0,0-1 0 0 0,-1 1 0 0 0,1 0 1 0 0,0-1-1 0 0,-1 1 0 0 0,1 0 0 0 0,-1 0 1 0 0,1 0-1 0 0,-1 0 0 0 0,1-1 0 0 0,-1 1 1 0 0,0 0-1 0 0,1 0 0 0 0,-1 0 0 0 0,1 2 1 0 0,-2-1 6 0 0,1 0 1 0 0,0 0-1 0 0,0 0 1 0 0,-1 0-1 0 0,1-1 1 0 0,-1 1 0 0 0,0 0-1 0 0,0 0 1 0 0,1 0-1 0 0,-1-1 1 0 0,0 1 0 0 0,-2 2-1 0 0,-6 7 47 0 0,0-1 0 0 0,0 0 1 0 0,-13 10-1 0 0,12-12-69 0 0,-5 4-149 0 0,-22 22-45 0 0,36-33-110 0 0,0 0-1 0 0,0 1 1 0 0,-1-1 0 0 0,1 1-1 0 0,0-1 1 0 0,0 1 0 0 0,1-1-1 0 0,-1 1 1 0 0,0-1 0 0 0,0 1-1 0 0,1 0 1 0 0,-1 0-1 0 0,1-1 1 0 0,-1 1 0 0 0,1 0-1 0 0,0 0 1 0 0,0-1 0 0 0,0 1-1 0 0,0 0 1 0 0,0 0 0 0 0,0 2-1 0 0,0-4 176 0 0,0 0 0 0 0,0 1 0 0 0,0-1 0 0 0,0 0 0 0 0,0 0 1 0 0,0 0-1 0 0,0 0 0 0 0,0 1 0 0 0,0-1 0 0 0,0 0 0 0 0,0 0 0 0 0,0 0 0 0 0,0 0 0 0 0,1 1 0 0 0,-1-1 0 0 0,0 0 0 0 0,0 0 0 0 0,4 2-3173 0 0,-4-2 3173 0 0,0 0 0 0 0,0 0 0 0 0,0 0 0 0 0,0 0 0 0 0,1 0 0 0 0,-1 0 0 0 0,0 0 0 0 0,0-1 0 0 0,0 1 0 0 0,1 0-381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7:59:34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6897 0 0,'4'-19'8118'0'0,"-4"32"-2335"0"0,-1 19-5398 0 0,3-2-333 0 0,1 0 0 0 0,1 0 0 0 0,2-1 0 0 0,1 0 0 0 0,15 41 0 0 0,-12-55-714 0 0,-9-15 512 0 0,-1 0-1 0 0,0 0 0 0 0,1 0 0 0 0,-1 1 0 0 0,1-1 1 0 0,-1 0-1 0 0,0 0 0 0 0,1 0 0 0 0,-1 0 0 0 0,0 0 0 0 0,1 0 1 0 0,-1 0-1 0 0,1 0 0 0 0,-1 0 0 0 0,0 0 0 0 0,1 0 0 0 0,-1-1 1 0 0,0 1-1 0 0,1 0 0 0 0,-1 0 0 0 0,0 0 0 0 0,1 0 1 0 0,-1-1-1 0 0,0 1 0 0 0,1 0 0 0 0,-1 0 0 0 0,1-1 0 0 0,0-1-613 0 0,1 1-1 0 0,-1-1 0 0 0,0 0 1 0 0,0 0-1 0 0,1 0 0 0 0,-1-1 0 0 0,0 1 1 0 0,-1 0-1 0 0,1 0 0 0 0,0 0 0 0 0,0-5 1 0 0,0-3-3589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7:59:34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76 6001 0 0,'-1'-1'-21'0'0,"-3"-2"799"0"0,0 0 0 0 0,0 0-1 0 0,1-1 1 0 0,-1 1 0 0 0,1-1 0 0 0,0 0 0 0 0,-4-5-1 0 0,7 8-562 0 0,0 0 1 0 0,-1 0-1 0 0,1 0 0 0 0,0 1 0 0 0,0-1 0 0 0,-1 0 0 0 0,1 0 0 0 0,0 0 0 0 0,0 0 1 0 0,0 1-1 0 0,0-1 0 0 0,0 0 0 0 0,0 0 0 0 0,1 0 0 0 0,-1 0 0 0 0,0 1 0 0 0,0-1 0 0 0,0 0 1 0 0,1-1-1 0 0,0 0-77 0 0,1 1-1 0 0,-1-1 1 0 0,0 1 0 0 0,0-1 0 0 0,1 1-1 0 0,-1 0 1 0 0,1 0 0 0 0,-1-1 0 0 0,1 1 0 0 0,0 0-1 0 0,-1 0 1 0 0,3 0 0 0 0,0-1-58 0 0,0 1-1 0 0,0 0 1 0 0,0 0 0 0 0,0 1 0 0 0,0-1 0 0 0,0 1-1 0 0,0 0 1 0 0,0 0 0 0 0,1 0 0 0 0,-1 0 0 0 0,0 1-1 0 0,0 0 1 0 0,0 0 0 0 0,0 0 0 0 0,0 0 0 0 0,0 0-1 0 0,-1 1 1 0 0,1 0 0 0 0,6 3 0 0 0,9 6 16 0 0,-1 2 1 0 0,25 19 0 0 0,-26-18-25 0 0,3 0-19 0 0,-14-11-2 0 0,0 1 0 0 0,-1-1 0 0 0,0 1 0 0 0,0 1 1 0 0,0-1-1 0 0,-1 0 0 0 0,7 9 0 0 0,-10-12-23 0 0,-1 0-1 0 0,0 0 1 0 0,0 0 0 0 0,0 0-1 0 0,1 0 1 0 0,-1 0-1 0 0,0 0 1 0 0,0 0-1 0 0,0 1 1 0 0,0-1-1 0 0,-1 0 1 0 0,1 0-1 0 0,0 0 1 0 0,0 0-1 0 0,-1 0 1 0 0,1 0-1 0 0,-1 0 1 0 0,1 0-1 0 0,-1 0 1 0 0,1 0-1 0 0,-1 0 1 0 0,1 0-1 0 0,-1-1 1 0 0,0 1-1 0 0,1 0 1 0 0,-1 0 0 0 0,0 0-1 0 0,0-1 1 0 0,0 1-1 0 0,0-1 1 0 0,0 1-1 0 0,0 0 1 0 0,0-1-1 0 0,0 1 1 0 0,0-1-1 0 0,-1 1 1 0 0,-38 16 324 0 0,31-14-336 0 0,-1 0 0 0 0,1 0 0 0 0,-1-1-1 0 0,0 0 1 0 0,0-1 0 0 0,1 0-1 0 0,-1-1 1 0 0,0 0 0 0 0,0 0 0 0 0,0-1-1 0 0,0 0 1 0 0,0-1 0 0 0,-10-3-1 0 0,18 3 59 0 0,12 2 83 0 0,13 5 37 0 0,8 5-78 0 0,0 1 1 0 0,-1 2 0 0 0,-1 1 0 0 0,0 1 0 0 0,-1 2 0 0 0,0 1 0 0 0,-2 1 0 0 0,40 36 0 0 0,-62-52-127 0 0,-1 1 1 0 0,0-1 0 0 0,0 1-1 0 0,0-1 1 0 0,0 1 0 0 0,0 0-1 0 0,-1 0 1 0 0,0 0 0 0 0,0 0-1 0 0,3 8 1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7:59:52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84 5081 0 0,'-6'-4'1018'0'0,"5"3"-812"0"0,1 1 1 0 0,0-1 0 0 0,-1 1 0 0 0,1-1 0 0 0,-1 1-1 0 0,1-1 1 0 0,-1 1 0 0 0,0-1 0 0 0,1 1-1 0 0,-1-1 1 0 0,1 1 0 0 0,-1 0 0 0 0,0 0 0 0 0,1-1-1 0 0,-1 1 1 0 0,0 0 0 0 0,0 0 0 0 0,1-1-1 0 0,-2 1 1 0 0,-1 0 521 0 0,0 0-1 0 0,1 0 1 0 0,-1 0 0 0 0,0 0-1 0 0,1-1 1 0 0,-1 0-1 0 0,0 1 1 0 0,1-1 0 0 0,-1 0-1 0 0,-3-2 1 0 0,5 2-629 0 0,0 1-1 0 0,1-1 1 0 0,-1 0 0 0 0,0 1 0 0 0,1-1 0 0 0,-1 0 0 0 0,1 0-1 0 0,-1 0 1 0 0,1 1 0 0 0,-1-1 0 0 0,1 0 0 0 0,0 0-1 0 0,-1 0 1 0 0,1 0 0 0 0,0 0 0 0 0,0 0 0 0 0,-1 0 0 0 0,1 0-1 0 0,0 0 1 0 0,0 0 0 0 0,0 0 0 0 0,0 0 0 0 0,0 0 0 0 0,1 0-1 0 0,-1 0 1 0 0,0 0 0 0 0,0 1 0 0 0,1-1 0 0 0,-1 0-1 0 0,0 0 1 0 0,1 0 0 0 0,-1 0 0 0 0,1 0 0 0 0,1-1 0 0 0,-1 1-71 0 0,0-1 1 0 0,1 1 0 0 0,-1-1 0 0 0,1 1-1 0 0,0 0 1 0 0,-1 0 0 0 0,1 0-1 0 0,0 0 1 0 0,0 0 0 0 0,0 0 0 0 0,0 0-1 0 0,0 1 1 0 0,0-1 0 0 0,-1 1-1 0 0,2-1 1 0 0,-1 1 0 0 0,0 0 0 0 0,3 0-1 0 0,42-1-24 0 0,-44 1 16 0 0,265 0 221 0 0,-222 4-157 0 0,-40-3-114 0 0,0 1 1 0 0,1-2 0 0 0,-1 1-1 0 0,0-1 1 0 0,0 1-1 0 0,1-2 1 0 0,-1 1 0 0 0,0-1-1 0 0,0 0 1 0 0,0 0 0 0 0,1-1-1 0 0,-1 1 1 0 0,-1-1-1 0 0,9-4 1 0 0,3-1-873 0 0,-7 4-2038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7:59:53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44 7898 0 0,'-1'-5'1185'0'0,"-6"-20"3598"0"0,-2 12 1522 0 0,72 59-4763 0 0,-37-26-1553 0 0,-20-15 36 0 0,0-1 0 0 0,1 1 1 0 0,-2 0-1 0 0,1 0 0 0 0,0 1 0 0 0,-1 0 0 0 0,0 0 1 0 0,6 10-1 0 0,-10-14 17 0 0,-1 0 0 0 0,1 0 1 0 0,-1 0-1 0 0,0 0 0 0 0,0 0 1 0 0,0 0-1 0 0,0 0 0 0 0,0 0 1 0 0,-1 0-1 0 0,1 0 0 0 0,0 0 1 0 0,-1 0-1 0 0,0-1 0 0 0,1 1 0 0 0,-1 0 1 0 0,0 0-1 0 0,0 0 0 0 0,0-1 1 0 0,0 1-1 0 0,0 0 0 0 0,0-1 1 0 0,-3 3-1 0 0,-33 34 497 0 0,32-34-483 0 0,-12 9 39 0 0,0 0 0 0 0,-1-2 0 0 0,-22 12 0 0 0,-6 4-504 0 0,46-27 332 0 0,1 0 0 0 0,-1 0 0 0 0,0 0 0 0 0,0 0 0 0 0,1 0 0 0 0,-1 0 0 0 0,0 0 1 0 0,0 0-1 0 0,0 0 0 0 0,1 0 0 0 0,-1 0 0 0 0,0 0 0 0 0,0 0 0 0 0,1 0 0 0 0,-1 1 0 0 0,0-1 1 0 0,0 0-1 0 0,0 0 0 0 0,1 0 0 0 0,-1 0 0 0 0,0 1 0 0 0,0-1 0 0 0,0 0 0 0 0,0 0 1 0 0,0 0-1 0 0,1 1 0 0 0,-1-1 0 0 0,0 0 0 0 0,0 0 0 0 0,0 0 0 0 0,0 1 0 0 0,0-1 0 0 0,0 0 1 0 0,0 0-1 0 0,0 1 0 0 0,0-1 0 0 0,0 0 0 0 0,0 0 0 0 0,0 1 0 0 0,0-1 0 0 0,0 0 0 0 0,0 0 1 0 0,0 1-1 0 0,0-1 0 0 0,0 0 0 0 0,0 0 0 0 0,0 0 0 0 0,0 1 0 0 0,-1-1 0 0 0,1 0 0 0 0,0 0 1 0 0,0 0-1 0 0,0 1 0 0 0,0-1 0 0 0,0 0 0 0 0,-1 0 0 0 0,1 0 0 0 0,0 1 0 0 0,0-1 0 0 0,0 0 1 0 0,-1 0-1 0 0,1 0 0 0 0,0 0 0 0 0,0 0 0 0 0,0 0 0 0 0,-1 1 0 0 0,21 0-6705 0 0,-7-5 3412 0 0,4-2-1673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0:58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7330 0 0,'5'-2'6686'0'0,"6"8"-4346"0"0,18 13-2835 0 0,-21-13 1308 0 0,1 1-740 0 0,1 0-117 0 0,1 1-1 0 0,-1-1 0 0 0,1-1 1 0 0,0 0-1 0 0,1 0 0 0 0,-1-2 0 0 0,1 1 1 0 0,19 4-1 0 0,-30-9-82 0 0,-1 0 0 0 0,1 0 0 0 0,0 0 1 0 0,0 0-1 0 0,-1 0 0 0 0,1 0 0 0 0,0 0 1 0 0,0 0-1 0 0,-1 0 0 0 0,1-1 0 0 0,0 1 0 0 0,-1 0 1 0 0,1 0-1 0 0,0-1 0 0 0,-1 1 0 0 0,1 0 0 0 0,0-1 1 0 0,-1 1-1 0 0,1-1 0 0 0,-1 1 0 0 0,1-1 0 0 0,-1 1 1 0 0,1-1-1 0 0,-1 1 0 0 0,1-1 0 0 0,-1 1 1 0 0,1-1-1 0 0,-1 0 0 0 0,0 1 0 0 0,1-1 0 0 0,-1 0 1 0 0,0 1-1 0 0,1-1 0 0 0,-1 0 0 0 0,0 0 0 0 0,0 1 1 0 0,0-2-1 0 0,-2-28-5467 0 0,2 25 5306 0 0,-2-11-3189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7:59:54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52 6825 0 0,'-1'-2'440'0'0,"1"1"-1"0"0,-1 0 0 0 0,0 1 0 0 0,0-1 0 0 0,1 0 0 0 0,-1 0 0 0 0,0 0 0 0 0,0 0 0 0 0,0 0 0 0 0,0 1 0 0 0,0-1 0 0 0,0 0 0 0 0,0 1 1 0 0,0-1-1 0 0,0 1 0 0 0,0-1 0 0 0,0 1 0 0 0,-1 0 0 0 0,1-1 0 0 0,0 1 0 0 0,0 0 0 0 0,0 0 0 0 0,0 0 0 0 0,-3 0 0 0 0,-4 8 3329 0 0,6 10-4061 0 0,7 42 460 0 0,-2-23-104 0 0,1 0 0 0 0,11 45 0 0 0,-15-83-65 0 0,0 1 0 0 0,0 0 0 0 0,0 0 0 0 0,0 0 0 0 0,0 0 1 0 0,0 0-1 0 0,0 0 0 0 0,0 0 0 0 0,0 0 0 0 0,0 0 0 0 0,0 0 0 0 0,0 0 1 0 0,0 0-1 0 0,1 0 0 0 0,-1 0 0 0 0,0 0 0 0 0,0 0 0 0 0,0 0 1 0 0,0 0-1 0 0,0 0 0 0 0,0 0 0 0 0,0 0 0 0 0,0 0 0 0 0,0 0 0 0 0,0 0 1 0 0,0 0-1 0 0,1 0 0 0 0,-1 0 0 0 0,0 0 0 0 0,0 0 0 0 0,0 0 1 0 0,0 0-1 0 0,0 0 0 0 0,0 0 0 0 0,0 0 0 0 0,2-19-100 0 0,-2-24-32 0 0,0 35 125 0 0,-2-32 45 0 0,2 1 1 0 0,8-57-1 0 0,-8 94-26 0 0,0 1 1 0 0,0-1-1 0 0,0 1 0 0 0,0-1 0 0 0,1 1 1 0 0,-1-1-1 0 0,0 1 0 0 0,1 0 1 0 0,-1-1-1 0 0,1 1 0 0 0,0-1 1 0 0,-1 1-1 0 0,1 0 0 0 0,0 0 1 0 0,0-1-1 0 0,0 1 0 0 0,0 0 0 0 0,0 0 1 0 0,0 0-1 0 0,0 0 0 0 0,0 0 1 0 0,0 0-1 0 0,1 1 0 0 0,-1-1 1 0 0,2-1-1 0 0,-1 2 2 0 0,0 0 0 0 0,0 0 1 0 0,0 0-1 0 0,0 1 0 0 0,0-1 0 0 0,0 0 0 0 0,-1 1 1 0 0,1 0-1 0 0,0-1 0 0 0,0 1 0 0 0,0 0 1 0 0,-1 0-1 0 0,1 0 0 0 0,0 0 0 0 0,-1 0 0 0 0,3 2 1 0 0,7 7 8 0 0,0 0 0 0 0,-1 1 1 0 0,16 21-1 0 0,-21-26-11 0 0,-1 0-1 0 0,1 1 1 0 0,-2-1 0 0 0,1 1-1 0 0,0 0 1 0 0,-1 0-1 0 0,-1 0 1 0 0,1 1-1 0 0,1 8 1 0 0,-3-13-48 0 0,-1 1 0 0 0,0-1 0 0 0,0 0-1 0 0,-1 0 1 0 0,1 0 0 0 0,-1 0 0 0 0,1 1 0 0 0,-1-1 0 0 0,0 0 0 0 0,0 0 0 0 0,0 0-1 0 0,-1 0 1 0 0,1 0 0 0 0,-1-1 0 0 0,1 1 0 0 0,-1 0 0 0 0,0-1 0 0 0,0 1 0 0 0,0-1-1 0 0,-1 0 1 0 0,1 0 0 0 0,-1 1 0 0 0,1-1 0 0 0,-5 2 0 0 0,2-1 24 0 0,0-1 0 0 0,0 1 1 0 0,0-1-1 0 0,0 0 0 0 0,-1 0 0 0 0,-9 2 0 0 0,10-3 9 0 0,0 0 0 0 0,0 0 0 0 0,0 1 0 0 0,0 0 0 0 0,0 0 0 0 0,0 0 0 0 0,-4 3-1 0 0,10-4 10 0 0,-1-1-1 0 0,0 1 0 0 0,1 0 0 0 0,-1-1 1 0 0,1 1-1 0 0,-1-1 0 0 0,1 1 0 0 0,0 0 0 0 0,-1-1 1 0 0,1 0-1 0 0,0 1 0 0 0,-1-1 0 0 0,1 1 0 0 0,0-1 1 0 0,-1 0-1 0 0,1 0 0 0 0,0 1 0 0 0,0-1 1 0 0,-1 0-1 0 0,1 0 0 0 0,2 0 0 0 0,19 7 76 0 0,-11-5-229 0 0,0 0 0 0 0,1-1 1 0 0,-1 0-1 0 0,0-1 0 0 0,1 0 1 0 0,-1-1-1 0 0,0 0 0 0 0,20-6 0 0 0,-25 5-487 0 0,0 0 0 0 0,1 0 0 0 0,-1-1-1 0 0,0 0 1 0 0,-1 0 0 0 0,11-8 0 0 0,-12 7-280 0 0,1 0 0 0 0,-1 0 1 0 0,0-1-1 0 0,0 1 1 0 0,0-1-1 0 0,0 0 0 0 0,-1 0 1 0 0,3-7-1 0 0,-1-12-839 0 0,-5 17 1049 0 0,4-6-1990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7:59:54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42 160 4921 0 0,'-24'-12'2834'0'0,"24"12"-2678"0"0,0-1 0 0 0,-1 1 0 0 0,1 0 0 0 0,0-1 0 0 0,-1 1 0 0 0,1 0 0 0 0,-1 0 0 0 0,1 0 0 0 0,0-1 0 0 0,-1 1 0 0 0,1 0 0 0 0,-1 0 0 0 0,1 0 0 0 0,-1 0 0 0 0,1 0 0 0 0,-1 0 0 0 0,1 0 0 0 0,-1 0 0 0 0,1 0 0 0 0,0 0 0 0 0,-1 0 0 0 0,1 0 0 0 0,-1 0 0 0 0,1 0 0 0 0,-1 0 0 0 0,1 0 0 0 0,-1 0 0 0 0,1 1 0 0 0,0-1-1 0 0,-1 0 1 0 0,1 0 0 0 0,-1 1 0 0 0,1-1 0 0 0,0 0 0 0 0,-1 1 0 0 0,1-1 0 0 0,0 0 0 0 0,-1 1 0 0 0,1-1 0 0 0,0 0 0 0 0,0 1 0 0 0,-1-1 0 0 0,1 1 0 0 0,0-1 0 0 0,0 0 0 0 0,0 1 0 0 0,-1-1 0 0 0,1 1 0 0 0,0 0 0 0 0,0-1-65 0 0,1 1 0 0 0,-1-1 0 0 0,1 1 0 0 0,-1-1 0 0 0,0 1-1 0 0,1-1 1 0 0,-1 0 0 0 0,1 1 0 0 0,-1-1 0 0 0,1 0 0 0 0,-1 1 0 0 0,1-1 0 0 0,-1 0 0 0 0,1 1 0 0 0,0-1-1 0 0,-1 0 1 0 0,1 0 0 0 0,-1 0 0 0 0,1 0 0 0 0,-1 0 0 0 0,1 0 0 0 0,0 0 0 0 0,-1 0 0 0 0,1 0 0 0 0,0 0-1 0 0,-1 0 1 0 0,1 0 0 0 0,-1 0 0 0 0,1 0 0 0 0,-1 0 0 0 0,1-1 0 0 0,0 1 0 0 0,27-6 378 0 0,-25 5-339 0 0,28-5-87 0 0,34-8-559 0 0,-29-4-2939 0 0,-33 15 2833 0 0,0 0 1 0 0,-1-1-1 0 0,1 1 0 0 0,-1-1 1 0 0,1 0-1 0 0,-1 1 1 0 0,-1-1-1 0 0,1 0 1 0 0,0 0-1 0 0,-1-1 1 0 0,0 1-1 0 0,1-5 1 0 0,-1 4 640 0 0,0 0 0 0 0,0 0 1 0 0,0 0-1 0 0,-1 0 0 0 0,1 0 0 0 0,-1 0 1 0 0,-1 0-1 0 0,1 0 0 0 0,-3-10 1 0 0,1 18 1039 0 0,0 0 0 0 0,0 0 0 0 0,0 1 0 0 0,0-1 0 0 0,0 0 0 0 0,1 1 0 0 0,-3 6 0 0 0,0 8-39 0 0,-1 1 1 0 0,2 0-1 0 0,1 0 0 0 0,-1 34 1 0 0,11 76-910 0 0,-8-127-173 0 0,5 37 53 0 0,-5-36-186 0 0,1-1 0 0 0,-1 1 0 0 0,1-1 0 0 0,0 1-1 0 0,-1-1 1 0 0,1 0 0 0 0,0 1 0 0 0,0-1-1 0 0,1 0 1 0 0,-1 0 0 0 0,0 0 0 0 0,3 3 0 0 0,-3-5-9 0 0,-1 0 0 0 0,1 0-1 0 0,-1 0 1 0 0,1-1 0 0 0,-1 1 0 0 0,0 0 0 0 0,1 0 0 0 0,-1 0 0 0 0,1 0 0 0 0,-1-1 0 0 0,1 1 0 0 0,-1 0 0 0 0,1 0 0 0 0,-1-1 0 0 0,0 1 0 0 0,1 0 0 0 0,-1-1 0 0 0,0 1 0 0 0,1 0 0 0 0,-1-1 0 0 0,0 1 0 0 0,1-1 0 0 0,-1 1 0 0 0,0 0 0 0 0,0-1 0 0 0,1 1 0 0 0,-1-1-1 0 0,0 1 1 0 0,0-1 0 0 0,0 1 0 0 0,0-2 0 0 0,7-15-3227 0 0,-3 1 1332 0 0,2-2-1687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7:59:54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27 6641 0 0,'-3'-26'9232'0'0,"1"37"-6082"0"0,1 38-1576 0 0,9 81 0 0 0,-3-73-1414 0 0,-3-26-218 0 0,-2-14-186 0 0,1 0 0 0 0,1 1 1 0 0,1-1-1 0 0,0 0 1 0 0,7 20-1 0 0,-10-37 160 0 0,0 1 0 0 0,0-1 0 0 0,0 0-1 0 0,0 0 1 0 0,0 1 0 0 0,0-1 0 0 0,1 0-1 0 0,-1 0 1 0 0,0 0 0 0 0,0 1 0 0 0,0-1 0 0 0,0 0-1 0 0,0 0 1 0 0,0 0 0 0 0,1 1 0 0 0,-1-1 0 0 0,0 0-1 0 0,0 0 1 0 0,0 0 0 0 0,1 0 0 0 0,-1 0 0 0 0,0 0-1 0 0,0 1 1 0 0,0-1 0 0 0,1 0 0 0 0,-1 0 0 0 0,0 0-1 0 0,0 0 1 0 0,1 0 0 0 0,-1 0 0 0 0,0 0 0 0 0,0 0-1 0 0,0 0 1 0 0,1 0 0 0 0,-1 0 0 0 0,1 0 0 0 0,7-8-2705 0 0,6-20-1952 0 0,-10 20 2641 0 0,8-2-2413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7:59:55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95 6329 0 0,'0'0'209'0'0,"0"0"0"0"0,0-1 0 0 0,-1 1 0 0 0,1 0 0 0 0,0-1 0 0 0,0 1 0 0 0,0 0 0 0 0,0-1-1 0 0,0 1 1 0 0,-2-3 2298 0 0,2 3-2298 0 0,-1 0 0 0 0,1 0 0 0 0,0 0 0 0 0,0 0 0 0 0,-1-1-1 0 0,1 1 1 0 0,0 0 0 0 0,-1 0 0 0 0,1 0 0 0 0,0 0 0 0 0,-1 0 0 0 0,1 0 0 0 0,0 0 0 0 0,0 0 0 0 0,-1 0-1 0 0,1 0 1 0 0,0 0 0 0 0,-1 0 0 0 0,-4 14 3467 0 0,3 33-2740 0 0,2-41-531 0 0,-1 44 48 0 0,-2 46 695 0 0,2-84-889 0 0,0-1-1 0 0,-2 0 1 0 0,1 0 0 0 0,-1 0-1 0 0,-1-1 1 0 0,-5 14-1 0 0,10-114-270 0 0,4 19-25 0 0,-2 16 4 0 0,14-74 1 0 0,-17 126 35 0 0,1 0 0 0 0,-1 0 0 0 0,1 0 0 0 0,0 1 1 0 0,0-1-1 0 0,0 0 0 0 0,0 1 0 0 0,0-1 0 0 0,1 1 1 0 0,-1-1-1 0 0,1 1 0 0 0,0 0 0 0 0,0 0 0 0 0,2-3 1 0 0,-2 4-3 0 0,-1 1 1 0 0,0-1 0 0 0,1 1-1 0 0,-1-1 1 0 0,1 1 0 0 0,-1-1 0 0 0,1 1-1 0 0,-1 0 1 0 0,1 0 0 0 0,-1 0-1 0 0,1 0 1 0 0,-1 0 0 0 0,1 0 0 0 0,-1 0-1 0 0,1 0 1 0 0,-1 1 0 0 0,1-1-1 0 0,-1 1 1 0 0,1-1 0 0 0,-1 1 0 0 0,0-1-1 0 0,1 1 1 0 0,-1 0 0 0 0,0 0 0 0 0,1-1-1 0 0,-1 1 1 0 0,2 2 0 0 0,18 12 4 0 0,28 27 0 0 0,-43-37-4 0 0,-1 0 0 0 0,1 1-1 0 0,-1 0 1 0 0,-1 0 0 0 0,1 0 0 0 0,-1 0 0 0 0,0 1 0 0 0,-1-1-1 0 0,6 13 1 0 0,-9-17-7 0 0,0 0 0 0 0,0 0 0 0 0,0 0 0 0 0,0 0 0 0 0,0 0 0 0 0,0 0-1 0 0,-1 0 1 0 0,1 0 0 0 0,-1 0 0 0 0,1 0 0 0 0,-1 0 0 0 0,0 0 0 0 0,1 0-1 0 0,-1-1 1 0 0,0 1 0 0 0,0 0 0 0 0,0-1 0 0 0,-1 1 0 0 0,1 0 0 0 0,-2 1 0 0 0,-36 32-1182 0 0,16-14-1186 0 0,19-17 1739 0 0,-20 27-1695 0 0,24-31 2330 0 0,0 1 0 0 0,-1 0 0 0 0,1-1 0 0 0,0 1 0 0 0,0 0 0 0 0,0-1 0 0 0,-1 1 0 0 0,1 0 0 0 0,0-1 0 0 0,0 1 0 0 0,0 0 1 0 0,0 0-1 0 0,0-1 0 0 0,0 1 0 0 0,0 0 0 0 0,1-1 0 0 0,-1 1 0 0 0,0 0 0 0 0,0-1 0 0 0,0 1 0 0 0,1 0 0 0 0,-1-1 0 0 0,0 1 0 0 0,1 0 0 0 0,-1-1 0 0 0,1 1 0 0 0,-1-1 0 0 0,1 1 0 0 0,-1-1 1 0 0,1 1-1 0 0,-1-1 0 0 0,1 1 0 0 0,-1-1 0 0 0,1 1 0 0 0,-1-1 0 0 0,1 0 0 0 0,0 1 0 0 0,-1-1 0 0 0,1 0 0 0 0,0 0 0 0 0,-1 1 0 0 0,1-1 0 0 0,0 0 0 0 0,-1 0 0 0 0,1 0 0 0 0,0 0 0 0 0,0 0 1 0 0,0 0-1 0 0,1 0 27 0 0,-1 1 1 0 0,0-1-1 0 0,1 0 1 0 0,-1 1 0 0 0,0-1-1 0 0,0 1 1 0 0,1-1 0 0 0,-1 1-1 0 0,0 0 1 0 0,0 0 0 0 0,0-1-1 0 0,0 1 1 0 0,0 0 0 0 0,0 0-1 0 0,0 0 1 0 0,0 0-1 0 0,0 0 1 0 0,0 0 0 0 0,-1 0-1 0 0,1 1 1 0 0,0-1 0 0 0,-1 0-1 0 0,1 0 1 0 0,-1 1 0 0 0,1-1-1 0 0,-1 0 1 0 0,1 1-1 0 0,-1 0 1 0 0,0-1-18 0 0,0 0 0 0 0,0 0 0 0 0,1 0 0 0 0,-1 0-1 0 0,0 0 1 0 0,1 0 0 0 0,-1 0 0 0 0,0 0 0 0 0,1 0 0 0 0,-1 0 0 0 0,1 0 0 0 0,0 0-1 0 0,-1 0 1 0 0,1-1 0 0 0,0 1 0 0 0,-1 0 0 0 0,1 0 0 0 0,0-1 0 0 0,0 1 0 0 0,-1 0-1 0 0,1-1 1 0 0,0 1 0 0 0,0-1 0 0 0,0 1 0 0 0,0-1 0 0 0,0 0 0 0 0,0 1 0 0 0,0-1-1 0 0,0 0 1 0 0,0 0 0 0 0,0 0 0 0 0,0 1 0 0 0,1-1 0 0 0,-1 0-6 0 0,0 0 1 0 0,0 0-1 0 0,-1 0 1 0 0,1 0-1 0 0,0 0 0 0 0,-1 0 1 0 0,1 1-1 0 0,0-1 1 0 0,0 0-1 0 0,-1 0 1 0 0,1 1-1 0 0,0-1 0 0 0,-1 1 1 0 0,1-1-1 0 0,-1 0 1 0 0,1 1-1 0 0,0-1 1 0 0,-1 1-1 0 0,1 0 0 0 0,-1-1 1 0 0,1 1-1 0 0,-1-1 1 0 0,0 1-1 0 0,1 0 1 0 0,-1-1-1 0 0,0 1 0 0 0,1 0 1 0 0,-1 1-1 0 0,18 47 85 0 0,-18-49-89 0 0,0 1 0 0 0,1 0 1 0 0,-1 0-1 0 0,0-1 1 0 0,1 1-1 0 0,-1 0 0 0 0,1-1 1 0 0,-1 1-1 0 0,1 0 1 0 0,-1-1-1 0 0,1 1 0 0 0,-1-1 1 0 0,1 1-1 0 0,0-1 1 0 0,-1 1-1 0 0,1-1 0 0 0,0 0 1 0 0,0 1-1 0 0,-1-1 1 0 0,1 0-1 0 0,0 1 0 0 0,0-1 1 0 0,-1 0-1 0 0,1 0 1 0 0,0 0-1 0 0,0 0 0 0 0,0 0 1 0 0,-1 0-1 0 0,3 0 1 0 0,-2 0-2 0 0,-1 0 1 0 0,1 0-1 0 0,0 0 1 0 0,0 0-1 0 0,0 0 1 0 0,0 1-1 0 0,0-1 1 0 0,0 0-1 0 0,-1 0 1 0 0,1 1-1 0 0,0-1 1 0 0,0 0-1 0 0,0 1 1 0 0,-1-1-1 0 0,1 1 1 0 0,1 0-1 0 0,7 8-8 0 0,-8-8-24 0 0,0 1 0 0 0,1 0 0 0 0,-1-1 0 0 0,1 0 0 0 0,0 1 0 0 0,-1-1 0 0 0,1 0 0 0 0,0 0 0 0 0,0 0 0 0 0,0 0 0 0 0,0 0 0 0 0,0 0 0 0 0,0 0 0 0 0,0-1 0 0 0,0 1 0 0 0,0-1 0 0 0,0 1 0 0 0,1-1 0 0 0,-1 0 0 0 0,0 0 0 0 0,3 0 0 0 0,-4 0-14 0 0,0 0-1 0 0,0 0 0 0 0,0 0 1 0 0,-1 0-1 0 0,1 0 1 0 0,0 0-1 0 0,0 0 0 0 0,0 0 1 0 0,-1 1-1 0 0,1-1 1 0 0,0 0-1 0 0,0 0 1 0 0,-1 1-1 0 0,1-1 0 0 0,0 1 1 0 0,-1-1-1 0 0,1 1 1 0 0,0-1-1 0 0,-1 1 1 0 0,1-1-1 0 0,-1 1 0 0 0,1 0 1 0 0,-1-1-1 0 0,1 1 1 0 0,-1 0-1 0 0,1-1 1 0 0,0 2-1 0 0,-1-1-71 0 0,0 0 1 0 0,1 0-1 0 0,-1-1 0 0 0,1 1 1 0 0,-1 0-1 0 0,1-1 1 0 0,-1 1-1 0 0,1 0 0 0 0,0-1 1 0 0,-1 1-1 0 0,1-1 1 0 0,-1 1-1 0 0,1-1 0 0 0,0 1 1 0 0,0-1-1 0 0,-1 1 1 0 0,1-1-1 0 0,0 0 0 0 0,0 1 1 0 0,0-1-1 0 0,1 0 1 0 0,-2 0 87 0 0,0 0-11 0 0,0 0-1 0 0,0 0 1 0 0,0 0-1 0 0,1 0 1 0 0,-1 0 0 0 0,0 0-1 0 0,0 0 1 0 0,0 0-1 0 0,1 0 1 0 0,-1 0 0 0 0,0 0-1 0 0,0 0 1 0 0,0 0-1 0 0,0 0 1 0 0,1 0 0 0 0,-1 0-1 0 0,0 0 1 0 0,0 0-1 0 0,0-1 1 0 0,0 1 0 0 0,1 0-1 0 0,-1 0 1 0 0,0 0 0 0 0,0 0-1 0 0,0 0 1 0 0,0-1-1 0 0,0 1 1 0 0,0 0 0 0 0,1 0-1 0 0,-1 0 1 0 0,0 0-1 0 0,0-1 1 0 0,0 1 0 0 0,0 0-1 0 0,0 0 1 0 0,0 0-1 0 0,0-1 1 0 0,0 1 0 0 0,0 0-1 0 0,0 0 1 0 0,0 0-1 0 0,0-1 1 0 0,0 1 0 0 0,0 0-1 0 0,0 0 1 0 0,0-1-1 0 0,4-20-2189 0 0,-3 18 153 0 0,-4 15 1128 0 0,3-12 933 0 0,0 0 0 0 0,0 0 1 0 0,0 1-1 0 0,0-1 0 0 0,0 0 0 0 0,0 1 1 0 0,0-1-1 0 0,-1 0 0 0 0,1 0 1 0 0,0 0-1 0 0,0 1 0 0 0,0-1 0 0 0,0 0 1 0 0,0 0-1 0 0,-1 1 0 0 0,1-1 1 0 0,0 0-1 0 0,0 0 0 0 0,0 0 0 0 0,-1 0 1 0 0,1 1-1 0 0,0-1 0 0 0,0 0 0 0 0,-1 0 1 0 0,1 0-1 0 0,0 0 0 0 0,0 0 1 0 0,-1 0-1 0 0,1 0 0 0 0,0 0 0 0 0,0 1 1 0 0,-1-1-1 0 0,1 0 0 0 0,0 0 1 0 0,-1 0-1 0 0,-6 3-87 0 0,5 1 89 0 0,2-3 15 0 0,0 0 0 0 0,0-1 0 0 0,-1 1-1 0 0,1 0 1 0 0,0-1 0 0 0,0 1 0 0 0,-1 0 0 0 0,1 0-1 0 0,0-1 1 0 0,-1 1 0 0 0,1-1 0 0 0,-1 1 0 0 0,1 0 0 0 0,-1-1-1 0 0,1 1 1 0 0,-1-1 0 0 0,1 1 0 0 0,-1-1 0 0 0,0 1-1 0 0,1-1 1 0 0,-1 0 0 0 0,0 1 0 0 0,1-1 0 0 0,-1 0-1 0 0,-1 1 1 0 0,2-1 1 0 0,-1 0 0 0 0,1 0 0 0 0,-1 0-1 0 0,0 0 1 0 0,1 0 0 0 0,-1 1 0 0 0,1-1-1 0 0,-1 0 1 0 0,1 0 0 0 0,0 1 0 0 0,-1-1 0 0 0,1 0-1 0 0,-1 0 1 0 0,1 1 0 0 0,-1-1 0 0 0,1 1 0 0 0,0-1-1 0 0,-1 0 1 0 0,1 1 0 0 0,0-1 0 0 0,-1 1-1 0 0,1-1 1 0 0,0 1 0 0 0,0-1 0 0 0,-1 1 0 0 0,1-1-1 0 0,0 1 1 0 0,0-1 0 0 0,0 1 0 0 0,0-1 0 0 0,0 2-1 0 0,-1-1 5 0 0,1 0 0 0 0,0-1 0 0 0,0 1 0 0 0,-1 0 0 0 0,1 0 0 0 0,0 0 0 0 0,-1 0 0 0 0,1 0 0 0 0,-1-1 0 0 0,1 1 0 0 0,-1 0 0 0 0,1 0 0 0 0,-1-1 0 0 0,0 1 0 0 0,1 0 0 0 0,-1-1 0 0 0,-1 1 0 0 0,2 0 15 0 0,-1 0 1 0 0,0-1-1 0 0,0 1 0 0 0,1-1 1 0 0,-1 1-1 0 0,0 0 1 0 0,1-1-1 0 0,-1 1 0 0 0,1 0 1 0 0,-1 0-1 0 0,1-1 0 0 0,-1 1 1 0 0,1 0-1 0 0,0 0 1 0 0,-1 0-1 0 0,1 0 0 0 0,0 0 1 0 0,0 0-1 0 0,-1-1 0 0 0,1 1 1 0 0,0 0-1 0 0,0 2 1 0 0,0-2 63 0 0,0 1 0 0 0,0-1 0 0 0,0 0 0 0 0,-1 1 0 0 0,1-1 0 0 0,-1 1 0 0 0,1-1 0 0 0,-1 1 0 0 0,1-1 0 0 0,-1 0 0 0 0,0 0 0 0 0,-1 2 1 0 0,1-1 101 0 0,0 0 0 0 0,0-1 0 0 0,0 1 0 0 0,0 0 1 0 0,0 0-1 0 0,0 0 0 0 0,0 0 0 0 0,1 0 1 0 0,-1 0-1 0 0,0 3 0 0 0,-7 17 3300 0 0,7-22-3265 0 0,1-1 0 0 0,-1 1-1 0 0,1-1 1 0 0,-1 1 0 0 0,1-1 0 0 0,-1 1-1 0 0,1 0 1 0 0,-1-1 0 0 0,0 1 0 0 0,1 0-1 0 0,-1-1 1 0 0,1 1 0 0 0,-1 0 0 0 0,0 0-1 0 0,1 0 1 0 0,-1 0 0 0 0,0 0 0 0 0,1 0-1 0 0,-1 0 1 0 0,0 0 0 0 0,1 0 0 0 0,-1 0-1 0 0,0 0 1 0 0,1 0 0 0 0,-1 0 0 0 0,0 0-1 0 0,1 0 1 0 0,-1 1 0 0 0,0-1 0 0 0,1 0 0 0 0,-2 1-1 0 0,-7-2 379 0 0,9 0-589 0 0,0 1 0 0 0,-1 0 0 0 0,1 0 0 0 0,-1-1 1 0 0,1 1-1 0 0,-1 0 0 0 0,1 0 0 0 0,-1 0 0 0 0,1 0 1 0 0,-1 0-1 0 0,1 0 0 0 0,-1-1 0 0 0,1 1 0 0 0,-1 0 0 0 0,1 1 1 0 0,-1-1-1 0 0,1 0 0 0 0,-1 0 0 0 0,1 0 0 0 0,-1 0 1 0 0,1 0-1 0 0,-1 0 0 0 0,1 1 0 0 0,-1-1 0 0 0,1 0 1 0 0,-1 1-1 0 0,1-1-6 0 0,-1 1 1 0 0,1-1-1 0 0,0 1 1 0 0,0-1 0 0 0,-1 1-1 0 0,1-1 1 0 0,0 1-1 0 0,-1-1 1 0 0,1 1-1 0 0,-1-1 1 0 0,1 0-1 0 0,-1 1 1 0 0,1-1 0 0 0,0 0-1 0 0,-1 1 1 0 0,1-1-1 0 0,-1 0 1 0 0,0 1-1 0 0,1-1 1 0 0,-1 0 0 0 0,1 0-1 0 0,-1 0 1 0 0,1 0-1 0 0,-1 0 1 0 0,1 1-1 0 0,-1-1 1 0 0,0 0-1 0 0,1 0 1 0 0,-1 0 0 0 0,-20-15 64 0 0,20 14-69 0 0,0-1-17 0 0,-1 0-1 0 0,0 0 0 0 0,1 0 0 0 0,0 0 1 0 0,-1 0-1 0 0,1 0 0 0 0,0 0 0 0 0,0-1 1 0 0,0 1-1 0 0,1 0 0 0 0,-1-1 0 0 0,0 1 1 0 0,1-1-1 0 0,0 1 0 0 0,-1-1 0 0 0,1 1 1 0 0,0-1-1 0 0,0 1 0 0 0,0-1 0 0 0,1 1 1 0 0,-1-1-1 0 0,2-2 0 0 0,-2 1 18 0 0,1 2-19 0 0,0 1 0 0 0,0 0 1 0 0,-1-1-1 0 0,1 1 0 0 0,0 0 0 0 0,0-1 0 0 0,1 1 0 0 0,-1 0 0 0 0,0 0 0 0 0,0 0 0 0 0,1 0 0 0 0,-1 0 0 0 0,0 0 0 0 0,1 1 0 0 0,-1-1 0 0 0,1 0 0 0 0,-1 1 0 0 0,3-1 0 0 0,1-2 22 0 0,16-15 133 0 0,-19 16-121 0 0,0 0-1 0 0,0 0 1 0 0,0 0-1 0 0,0 0 1 0 0,0 0-1 0 0,0 0 1 0 0,1 1 0 0 0,-1-1-1 0 0,1 1 1 0 0,-1 0-1 0 0,1 0 1 0 0,0 0-1 0 0,4-2 1 0 0,-6 3-11 0 0,0 0 0 0 0,1 0 0 0 0,-1 0 0 0 0,0-1 0 0 0,0 1 0 0 0,0-1 0 0 0,0 1 0 0 0,0-1 0 0 0,0 1 0 0 0,0-1 0 0 0,0 1 0 0 0,0-1 0 0 0,0 0-1 0 0,0 0 1 0 0,0 1 0 0 0,0-1 0 0 0,0 0 0 0 0,-1 0 0 0 0,1 0 0 0 0,0 0 0 0 0,-1 0 0 0 0,1 0 0 0 0,0 0 0 0 0,-1 0 0 0 0,0 0 0 0 0,1-2 0 0 0,-1 2-2 0 0,0 1-1 0 0,1-1 1 0 0,-1 0 0 0 0,0 1-1 0 0,0-1 1 0 0,1 0 0 0 0,-1 1-1 0 0,0-1 1 0 0,1 0 0 0 0,-1 1-1 0 0,0-1 1 0 0,1 1 0 0 0,-1-1-1 0 0,1 1 1 0 0,-1-1 0 0 0,1 1-1 0 0,-1-1 1 0 0,1 1 0 0 0,-1-1-1 0 0,1 1 1 0 0,0 0 0 0 0,-1-1-1 0 0,1 1 1 0 0,0 0 0 0 0,-1-1-1 0 0,1 1 1 0 0,0 0 0 0 0,-1 0-1 0 0,1 0 1 0 0,0 0 0 0 0,0 0-1 0 0,-1 0 1 0 0,1 0 0 0 0,0 0-1 0 0,-1 0 1 0 0,1 0-1 0 0,0 0 1 0 0,0 0 0 0 0,-1 0-1 0 0,1 1 1 0 0,0-1 0 0 0,-1 0-1 0 0,2 1 1 0 0,-2-1-1 0 0,1 0 0 0 0,-1 1 1 0 0,1-1-1 0 0,0 0 0 0 0,-1 0 0 0 0,1 0 0 0 0,0 1 0 0 0,-1-1 1 0 0,1 0-1 0 0,0 0 0 0 0,-1 0 0 0 0,1 0 0 0 0,0 0 0 0 0,-1 0 1 0 0,1 0-1 0 0,0-1 0 0 0,-1 1 0 0 0,1 0 0 0 0,-1 0 1 0 0,1 0-1 0 0,0-1 0 0 0,-1 1 0 0 0,1 0 0 0 0,-1-1 0 0 0,1 1 1 0 0,-1 0-1 0 0,1-1 0 0 0,-1 1 0 0 0,1-1 0 0 0,-1 1 0 0 0,1-1 1 0 0,-1 1-1 0 0,1-1 0 0 0,-1 1 0 0 0,0-1 0 0 0,1 1 0 0 0,-1-1 1 0 0,0 0-1 0 0,0 1 0 0 0,1-1 0 0 0,-1 0 0 0 0,0 0 0 0 0,0 0 0 0 0,0 1 0 0 0,0-1 0 0 0,0 1-1 0 0,1-1 1 0 0,-1 1 0 0 0,0-1 0 0 0,0 1 0 0 0,0-1-1 0 0,1 1 1 0 0,-1 0 0 0 0,0-1 0 0 0,0 1-1 0 0,1-1 1 0 0,-1 1 0 0 0,0-1 0 0 0,1 1-1 0 0,-1 0 1 0 0,1-1 0 0 0,-1 1 0 0 0,1 0-1 0 0,-1 0 1 0 0,0-1 0 0 0,1 1 0 0 0,-1 0-1 0 0,1 0 1 0 0,-1 0 0 0 0,1-1 0 0 0,-1 1-1 0 0,1 0 1 0 0,-1 0 0 0 0,1 0 0 0 0,-1 0-1 0 0,1 0 1 0 0,-1 0 0 0 0,1 0 0 0 0,0 0-1 0 0,-1 0 1 0 0,1 0 0 0 0,-1 0 0 0 0,1 0 0 0 0,-1 1-1 0 0,1-1 1 0 0,-1 0 0 0 0,0 0 0 0 0,1 0-1 0 0,-1 1 1 0 0,1 0 0 0 0,18 7-80 0 0,-7-14-234 0 0,-9 4 229 0 0,3 1-274 0 0,-5 1 328 0 0,-1 0-1 0 0,0 1 0 0 0,1-1 0 0 0,-1 0 0 0 0,0 0 0 0 0,1 0 0 0 0,-1 0 0 0 0,0 0 0 0 0,1 0 0 0 0,-1 0 0 0 0,0 0 0 0 0,1 0 0 0 0,-1 0 0 0 0,0-1 0 0 0,1 1 0 0 0,-1 0 0 0 0,0 0 0 0 0,1 0 0 0 0,-1 0 0 0 0,0 0 0 0 0,0-1 0 0 0,1 1 0 0 0,-1 0 0 0 0,0 0 0 0 0,1 0 0 0 0,-1-1 0 0 0,0 1 0 0 0,0 0 0 0 0,0 0 0 0 0,1-1 0 0 0,-1 1 0 0 0,0 0 0 0 0,0-1 0 0 0,0 1 0 0 0,0 0 0 0 0,1-1 0 0 0,-1 1 0 0 0,0-1 0 0 0,7-27-1316 0 0,-7 27 1008 0 0,1 0 0 0 0,-1 0 0 0 0,0 0 0 0 0,1 0 1 0 0,-1 0-1 0 0,1 0 0 0 0,0 0 0 0 0,-1 0 0 0 0,1 0 0 0 0,0 0 0 0 0,-1 1 0 0 0,1-1 0 0 0,0 0 0 0 0,0 1 0 0 0,0-1 0 0 0,0 0 1 0 0,0 1-1 0 0,-1-1 0 0 0,1 1 0 0 0,0-1 0 0 0,0 1 0 0 0,2-1 0 0 0,15 7-5058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7:59:57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4841 0 0,'2'0'208'0'0,"11"1"-133"0"0,-12-1-41 0 0,-1 1 0 0 0,0-1-1 0 0,0 0 1 0 0,0 0 0 0 0,1 0-1 0 0,-1 0 1 0 0,0 0 0 0 0,0 0 0 0 0,0 0-1 0 0,0 1 1 0 0,1-1 0 0 0,-1 0-1 0 0,0 0 1 0 0,0 0 0 0 0,0 0 0 0 0,0 1-1 0 0,0-1 1 0 0,0 0 0 0 0,0 0-1 0 0,1 0 1 0 0,-1 1 0 0 0,0-1 0 0 0,0 0-1 0 0,0 0 1 0 0,0 0 0 0 0,0 1 0 0 0,0-1-1 0 0,0 0 1 0 0,0 0 0 0 0,0 1-1 0 0,0-1 1 0 0,0 0 0 0 0,0 0 0 0 0,0 0-1 0 0,0 1 1 0 0,0-1 0 0 0,0 0-1 0 0,-1 0 1 0 0,1 0 0 0 0,0 1 0 0 0,0-1-1 0 0,0 0 1 0 0,0 0 0 0 0,0 0-1 0 0,0 0 1 0 0,-1 1 0 0 0,1-1 0 0 0,0 0-1 0 0,0 0 1 0 0,0 0 0 0 0,0 0-1 0 0,-1 0 1 0 0,1 1 0 0 0,0-1 0 0 0,0 0-1 0 0,0 0 1 0 0,-1 0 0 0 0,1 0 0 0 0,1-9 5002 0 0,-1 20-3608 0 0,1-7-1359 0 0,1 0 1 0 0,-1 0 0 0 0,1-1 0 0 0,0 1 0 0 0,0-1 0 0 0,0 1 0 0 0,0-1 0 0 0,1 0 0 0 0,0 0-1 0 0,-1 0 1 0 0,1 0 0 0 0,0 0 0 0 0,0-1 0 0 0,0 1 0 0 0,1-1 0 0 0,4 3 0 0 0,-3-2 135 0 0,0 1 1 0 0,-1-1-1 0 0,1 1 1 0 0,-1 0 0 0 0,0 0-1 0 0,5 7 1 0 0,-8-10-125 0 0,-1 0-70 0 0,0-1-1 0 0,0 1 1 0 0,1-1 0 0 0,-1 1 0 0 0,0 0 0 0 0,0-1 0 0 0,1 1-1 0 0,-1-1 1 0 0,0 1 0 0 0,1-1 0 0 0,-1 1 0 0 0,1-1 0 0 0,-1 1-1 0 0,1-1 1 0 0,-1 1 0 0 0,1-1 0 0 0,-1 1 0 0 0,1-1 0 0 0,-1 0-1 0 0,1 1 1 0 0,0-1 0 0 0,-1 0 0 0 0,1 0 0 0 0,0 1 0 0 0,-1-1-1 0 0,1 0 1 0 0,-1 0 0 0 0,1 0 0 0 0,0 0 0 0 0,-1 0 0 0 0,1 0-1 0 0,0 0 1 0 0,-1 0 0 0 0,1 0 0 0 0,0 0 0 0 0,-1 0 0 0 0,1 0-1 0 0,0-1 1 0 0,-1 1 0 0 0,1 0 0 0 0,0-1 0 0 0,6 0 57 0 0,-43 37 2709 0 0,27-29-2682 0 0,3-3-81 0 0,1-1 0 0 0,0 1 0 0 0,1 0 0 0 0,-1 0 0 0 0,1 1 0 0 0,0-1 0 0 0,0 1-1 0 0,0 0 1 0 0,-5 9 0 0 0,9-13-20 0 0,0 1 0 0 0,0-1-1 0 0,0 0 1 0 0,1 1 0 0 0,-1-1-1 0 0,0 0 1 0 0,1 1 0 0 0,-1-1 0 0 0,1 0-1 0 0,-1 0 1 0 0,1 1 0 0 0,-1-1-1 0 0,1 0 1 0 0,0 0 0 0 0,0 0 0 0 0,0 0-1 0 0,-1 0 1 0 0,1 0 0 0 0,0 0-1 0 0,0 0 1 0 0,1 0 0 0 0,-1 0 0 0 0,0 0-1 0 0,0-1 1 0 0,0 1 0 0 0,0 0-1 0 0,1-1 1 0 0,-1 1 0 0 0,0-1-1 0 0,0 0 1 0 0,1 1 0 0 0,1-1 0 0 0,44 10 41 0 0,-44-10-209 0 0,17 2 409 0 0,0-1-1 0 0,1 0 1 0 0,21-3 0 0 0,-36 1-422 0 0,-1 0 0 0 0,1-1 1 0 0,0 1-1 0 0,0-1 1 0 0,-1 0-1 0 0,9-4 0 0 0,-11 4-314 0 0,0 1-1 0 0,-1-1 0 0 0,0 0 1 0 0,1 0-1 0 0,-1 0 0 0 0,0 0 1 0 0,0 0-1 0 0,0 0 0 0 0,0 0 1 0 0,-1-1-1 0 0,1 1 0 0 0,-1-1 1 0 0,1 1-1 0 0,1-4 0 0 0,-3-17-4520 0 0,1 12 904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7:59:58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25 5153 0 0,'-7'-14'624'0'0,"7"14"-548"0"0,0 0-1 0 0,0-1 0 0 0,0 1 0 0 0,0 0 1 0 0,-1 0-1 0 0,1-1 0 0 0,0 1 0 0 0,0 0 1 0 0,0-1-1 0 0,0 1 0 0 0,0 0 0 0 0,0 0 0 0 0,0-1 1 0 0,0 1-1 0 0,0 0 0 0 0,0-1 0 0 0,0 1 1 0 0,0 0-1 0 0,0 0 0 0 0,0-1 0 0 0,0 1 1 0 0,0 0-1 0 0,1-1 0 0 0,-1 1 0 0 0,0 0 1 0 0,0 0-1 0 0,0-1 0 0 0,0 1 0 0 0,0 0 0 0 0,1 0 1 0 0,-1 0-1 0 0,0-1 0 0 0,0 1 0 0 0,0 0 1 0 0,1 0-1 0 0,-1 0 0 0 0,0-1 0 0 0,0 1 1 0 0,1 0-1 0 0,-1 0 0 0 0,0 0 0 0 0,1 0 0 0 0,-1 0 1 0 0,0 0-1 0 0,0 0 0 0 0,1 0 0 0 0,-1-1 1 0 0,4 10 3477 0 0,-1 17-2557 0 0,-2-22-683 0 0,12 167 3797 0 0,-14-154-3908 0 0,0 0 0 0 0,-1 0-1 0 0,-1 0 1 0 0,-10 31-1 0 0,8-31-93 0 0,1 0 0 0 0,0 1 0 0 0,1-1-1 0 0,0 21 1 0 0,3-37-161 0 0,0 0 0 0 0,0 0 0 0 0,0-1 0 0 0,0 1 0 0 0,0 0 0 0 0,0 0 0 0 0,0 0-1 0 0,0 0 1 0 0,0-1 0 0 0,1 1 0 0 0,-1 0 0 0 0,0 0 0 0 0,0-1 0 0 0,1 1 0 0 0,-1 0 0 0 0,1 0-1 0 0,-1-1 1 0 0,1 1 0 0 0,-1-1 0 0 0,1 1 0 0 0,-1 0 0 0 0,1-1 0 0 0,-1 1 0 0 0,1-1 0 0 0,0 1-1 0 0,0-1-240 0 0,-1 0-1 0 0,1 0 0 0 0,0 0 0 0 0,-1 0 0 0 0,1-1 0 0 0,-1 1 0 0 0,1 0 1 0 0,-1 0-1 0 0,1-1 0 0 0,-1 1 0 0 0,1 0 0 0 0,-1-1 0 0 0,0 1 0 0 0,1 0 0 0 0,-1-1 1 0 0,1 1-1 0 0,-1-1 0 0 0,0 1 0 0 0,1-1 0 0 0,-1 1 0 0 0,0 0 0 0 0,1-1 1 0 0,-1 0-1 0 0,0 1 0 0 0,0-1 0 0 0,0 1 0 0 0,0-1 0 0 0,1 1 0 0 0,-1-1 1 0 0,0 1-1 0 0,0-1 0 0 0,0 1 0 0 0,0-1 0 0 0,0 0 0 0 0,0 0 0 0 0,1-7-4472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7:59:59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1 5249 0 0,'-22'24'207'0'0,"-8"7"283"0"0,30-31-289 0 0,-1 1 1 0 0,0 0-1 0 0,0-1 0 0 0,1 1 1 0 0,-1-1-1 0 0,0 1 1 0 0,0-1-1 0 0,0 0 0 0 0,0 1 1 0 0,0-1-1 0 0,0 0 1 0 0,1 0-1 0 0,-1 0 0 0 0,0 1 1 0 0,0-1-1 0 0,0 0 1 0 0,0 0-1 0 0,0 0 0 0 0,0 0 1 0 0,0-1-1 0 0,0 1 1 0 0,0 0-1 0 0,0 0 0 0 0,0 0 1 0 0,0-1-1 0 0,1 1 1 0 0,-1-1-1 0 0,0 1 0 0 0,0-1 1 0 0,0 1-1 0 0,1-1 1 0 0,-1 1-1 0 0,0-1 0 0 0,-1 0 1 0 0,2 0-59 0 0,0 0-1 0 0,-1 0 1 0 0,1 0 0 0 0,0 0-1 0 0,0 0 1 0 0,0 1 0 0 0,0-1 0 0 0,0 0-1 0 0,0 0 1 0 0,0 0 0 0 0,0 0 0 0 0,0 0-1 0 0,0 0 1 0 0,0 1 0 0 0,0-1 0 0 0,0 0-1 0 0,1 0 1 0 0,-1 0 0 0 0,0 0 0 0 0,1 1-1 0 0,-1-1 1 0 0,1 0 0 0 0,-1 0 0 0 0,1 1-1 0 0,-1-1 1 0 0,1 0 0 0 0,-1 1-1 0 0,1-1 1 0 0,0 1 0 0 0,-1-1 0 0 0,1 1-1 0 0,1-2 1 0 0,24-16-103 0 0,-23 17-26 0 0,1 0 1 0 0,-1 1-1 0 0,0 0 0 0 0,0 0 0 0 0,0 0 1 0 0,0 0-1 0 0,0 0 0 0 0,0 1 0 0 0,0-1 1 0 0,0 1-1 0 0,0 0 0 0 0,0 0 1 0 0,0 0-1 0 0,0 0 0 0 0,0 0 0 0 0,0 1 1 0 0,-1-1-1 0 0,1 1 0 0 0,0 0 0 0 0,-1 0 1 0 0,0 0-1 0 0,1 0 0 0 0,-1 0 0 0 0,0 1 1 0 0,0-1-1 0 0,2 3 0 0 0,-2-2 43 0 0,0 0 0 0 0,1 0 0 0 0,-1 0 0 0 0,0 1-1 0 0,0-1 1 0 0,-1 0 0 0 0,1 1 0 0 0,-1 0 0 0 0,0-1 0 0 0,0 1 0 0 0,0 0-1 0 0,0-1 1 0 0,-1 1 0 0 0,1 0 0 0 0,-1 0 0 0 0,0-1 0 0 0,0 1 0 0 0,0 0-1 0 0,-1 0 1 0 0,-1 7 0 0 0,-1-5 16 0 0,-1 0 0 0 0,0-1 1 0 0,0 1-1 0 0,0-1 0 0 0,0 1 0 0 0,-1-1 0 0 0,0-1 0 0 0,0 1 1 0 0,0-1-1 0 0,-1 1 0 0 0,-11 5 0 0 0,8-4-59 0 0,0 0-1 0 0,0 1 1 0 0,-13 14-1 0 0,21-20-15 0 0,1 0 0 0 0,-1 0-1 0 0,1 1 1 0 0,-1-1 0 0 0,1 0-1 0 0,-1 1 1 0 0,1-1 0 0 0,0 1 0 0 0,0-1-1 0 0,-1 0 1 0 0,1 1 0 0 0,0-1-1 0 0,0 1 1 0 0,0-1 0 0 0,1 0-1 0 0,-1 1 1 0 0,0-1 0 0 0,1 1-1 0 0,-1-1 1 0 0,0 0 0 0 0,1 1-1 0 0,0-1 1 0 0,-1 0 0 0 0,1 0 0 0 0,0 1-1 0 0,0-1 1 0 0,-1 0 0 0 0,1 0-1 0 0,0 0 1 0 0,0 0 0 0 0,0 0-1 0 0,0 0 1 0 0,3 1 0 0 0,41 34 90 0 0,-40-32-71 0 0,1-1 6 0 0,0 0 0 0 0,0 0 0 0 0,1 0-1 0 0,-1-1 1 0 0,13 3 0 0 0,-16-4-15 0 0,0 0-1 0 0,0 0 1 0 0,0-1 0 0 0,0 0-1 0 0,0 1 1 0 0,0-1 0 0 0,0 0 0 0 0,0 0-1 0 0,0-1 1 0 0,0 1 0 0 0,0-1-1 0 0,0 1 1 0 0,0-1 0 0 0,-1 0-1 0 0,6-3 1 0 0,-8 5-73 0 0,0 0 0 0 0,-1-1 1 0 0,1 1-1 0 0,0-1 0 0 0,-1 1 0 0 0,1-1 0 0 0,-1 1 0 0 0,1-1 1 0 0,-1 1-1 0 0,0-1 0 0 0,1 1 0 0 0,-1-1 0 0 0,1 0 0 0 0,-1 1 1 0 0,0-1-1 0 0,1 0 0 0 0,-1 0 0 0 0,0 1 0 0 0,1-1 1 0 0,-1 0-1 0 0,0 0 0 0 0,1 0 0 0 0,-1 0 0 0 0,0 0 0 0 0,1 0 1 0 0,-1 0-1 0 0,0 0 0 0 0,0 0 0 0 0,1 0 0 0 0,-1 0 0 0 0,0-1 1 0 0,1 1-1 0 0,-1 0 0 0 0,0 0 0 0 0,1-1 0 0 0,-1 1 0 0 0,1 0 1 0 0,-1-1-1 0 0,0 1 0 0 0,1 0 0 0 0,-1-1 0 0 0,1 1 1 0 0,-1-1-1 0 0,1 1 0 0 0,-1-1 0 0 0,1 0 0 0 0,0 1 0 0 0,-1-1 1 0 0,1 1-1 0 0,0-1 0 0 0,-1 0 0 0 0,1 1 0 0 0,0-1 0 0 0,0 0 1 0 0,0 1-1 0 0,-1-1 0 0 0,1 0 0 0 0,0 1 0 0 0,0-1 0 0 0,0 0 1 0 0,0 1-1 0 0,0-1 0 0 0,0-1 0 0 0,-2 11 266 0 0,-2-1 1 0 0,1 1-1 0 0,-1-1 0 0 0,0 0 1 0 0,-1 0-1 0 0,0 0 0 0 0,0-1 0 0 0,-1 1 1 0 0,0-1-1 0 0,0-1 0 0 0,-1 1 1 0 0,0-1-1 0 0,-8 6 0 0 0,-3-11-18 0 0,16-2-182 0 0,1 1-1 0 0,0 0 1 0 0,-1-1 0 0 0,1 1 0 0 0,-1 0 0 0 0,1 0 0 0 0,-1 0 0 0 0,1 0 0 0 0,-1 1-1 0 0,1-1 1 0 0,-1 0 0 0 0,1 1 0 0 0,0-1 0 0 0,-1 1 0 0 0,1-1 0 0 0,-2 2-1 0 0,4-1 1 0 0,-1-1 0 0 0,1 1 0 0 0,0 0 0 0 0,-1 0 0 0 0,1 0 0 0 0,0-1-1 0 0,0 1 1 0 0,0 0 0 0 0,-1-1 0 0 0,1 1 0 0 0,0-1 0 0 0,0 1 0 0 0,0-1-1 0 0,0 0 1 0 0,0 1 0 0 0,0-1 0 0 0,0 0 0 0 0,2 1 0 0 0,23 6 182 0 0,-23-7-164 0 0,60 19 579 0 0,-49-13-838 0 0,-1-2 1 0 0,1 0-1 0 0,0 0 0 0 0,0-1 0 0 0,0-1 0 0 0,1 0 1 0 0,21-1-1 0 0,-33-1-645 0 0,1 0 1 0 0,-1-1 0 0 0,0 0-1 0 0,0 0 1 0 0,-1 0-1 0 0,1 0 1 0 0,0 0-1 0 0,0 0 1 0 0,3-3-1 0 0,5-4-4905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0:00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44 7994 0 0,'-3'-2'296'0'0,"-4"-1"2983"0"0,4 15-845 0 0,2-5-2638 0 0,0 0 274 0 0,1 1-1 0 0,0-1 1 0 0,1 0 0 0 0,-1 1-1 0 0,1-1 1 0 0,1 0-1 0 0,0 1 1 0 0,0-1 0 0 0,0 0-1 0 0,1 0 1 0 0,0-1 0 0 0,0 1-1 0 0,4 6 1 0 0,5 8 447 0 0,2-1 1 0 0,25 31-1 0 0,-31-42-488 0 0,-1 0 8 0 0,1 0-1 0 0,1 0 1 0 0,-1 0 0 0 0,1-1 0 0 0,14 9 0 0 0,-20-15-16 0 0,0 0 0 0 0,0-1 0 0 0,0 0 1 0 0,0 0-1 0 0,0 0 0 0 0,0 0 1 0 0,0 0-1 0 0,0 0 0 0 0,0-1 0 0 0,0 0 1 0 0,0 1-1 0 0,0-1 0 0 0,1-1 1 0 0,-1 1-1 0 0,0 0 0 0 0,0-1 0 0 0,0 1 1 0 0,0-1-1 0 0,0 0 0 0 0,0 0 1 0 0,0 0-1 0 0,0 0 0 0 0,0-1 0 0 0,0 1 1 0 0,4-4-1 0 0,-2 1 33 0 0,0 0 0 0 0,1-1 0 0 0,-2 1 0 0 0,1-1 1 0 0,0 0-1 0 0,-1 0 0 0 0,0-1 0 0 0,0 1 0 0 0,-1-1 0 0 0,0 0 0 0 0,0 0 0 0 0,0 0 1 0 0,0 0-1 0 0,-1-1 0 0 0,0 1 0 0 0,0-1 0 0 0,0-8 0 0 0,1-12 233 0 0,-1 0-1 0 0,-1 0 1 0 0,-3-30 0 0 0,0 0-248 0 0,-2 39-739 0 0,4 17 667 0 0,-1 1 0 0 0,1 0 0 0 0,0 0 1 0 0,-1 0-1 0 0,1 0 0 0 0,0 0 0 0 0,-1 0 0 0 0,1-1 0 0 0,0 1 1 0 0,-1 0-1 0 0,1 0 0 0 0,0 0 0 0 0,0 0 0 0 0,-1 0 0 0 0,1 0 1 0 0,0 0-1 0 0,-1 1 0 0 0,1-1 0 0 0,0 0 0 0 0,-1 0 0 0 0,1 0 1 0 0,0 0-1 0 0,-1 0 0 0 0,1 0 0 0 0,0 0 0 0 0,0 1 0 0 0,-1-1 1 0 0,1 0-1 0 0,0 0 0 0 0,0 0 0 0 0,-1 1 0 0 0,1-1 0 0 0,-27 34-3777 0 0,14-17 77 0 0,-10 1-381 0 0,13-9 506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0:00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 6433 0 0,'-9'5'1072'0'0,"4"-2"-609"0"0,0-1 1 0 0,1 1-1 0 0,-1 0 0 0 0,1 1 1 0 0,0-1-1 0 0,-1 1 0 0 0,2-1 1 0 0,-1 1-1 0 0,-4 6 1 0 0,50-14 3321 0 0,-35 4-3472 0 0,19 1-220 0 0,-1 0 0 0 0,0 2 0 0 0,32 7 0 0 0,-32-5-83 0 0,1 0 1 0 0,0-2-1 0 0,28-1 0 0 0,-36-2-150 0 0,20-1-764 0 0,-15-5-3872 0 0,-23 6 4613 0 0,0 0-1 0 0,1-1 0 0 0,-1 1 1 0 0,1 0-1 0 0,-1 0 0 0 0,0-1 1 0 0,1 1-1 0 0,-1 0 1 0 0,0-1-1 0 0,1 1 0 0 0,-1 0 1 0 0,0-1-1 0 0,0 1 0 0 0,1-1 1 0 0,-1 1-1 0 0,0 0 0 0 0,0-1 1 0 0,0 1-1 0 0,1-1 0 0 0,-1 1 1 0 0,0-1-1 0 0,0 1 0 0 0,0 0 1 0 0,0-1-1 0 0,0 1 1 0 0,0-1-1 0 0,0 0 0 0 0,0 1-17 0 0,1-6-3646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0:00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 7394 0 0,'-1'1'114'0'0,"-1"1"0"0"0,1 0 0 0 0,-1 0 1 0 0,1 0-1 0 0,-1 0 0 0 0,1 0 0 0 0,0 0 1 0 0,0 1-1 0 0,0-1 0 0 0,0 0 0 0 0,1 1 0 0 0,-1-1 1 0 0,1 0-1 0 0,-1 1 0 0 0,1-1 0 0 0,0 1 1 0 0,0-1-1 0 0,0 0 0 0 0,0 1 0 0 0,0-1 1 0 0,1 4-1 0 0,1 1 576 0 0,1 0 0 0 0,0 0 0 0 0,1-1 0 0 0,-1 1 0 0 0,9 10 0 0 0,-7-9-277 0 0,-4-8-385 0 0,-1 0-1 0 0,0 1 1 0 0,1-1 0 0 0,-1 0-1 0 0,1 1 1 0 0,-1-1-1 0 0,0 1 1 0 0,0-1-1 0 0,1 0 1 0 0,-1 1-1 0 0,0-1 1 0 0,1 1-1 0 0,-1-1 1 0 0,0 1-1 0 0,0-1 1 0 0,0 1-1 0 0,0-1 1 0 0,0 1-1 0 0,1-1 1 0 0,-1 1 0 0 0,0-1-1 0 0,0 1 1 0 0,0-1-1 0 0,0 1 1 0 0,0-1-1 0 0,-1 1 1 0 0,1-1-1 0 0,0 1 1 0 0,0-1-1 0 0,0 1 1 0 0,0-1-1 0 0,0 1 1 0 0,-1-1-1 0 0,1 1 1 0 0,0-1-1 0 0,0 0 1 0 0,-1 1-1 0 0,1-1 1 0 0,0 1 0 0 0,-1-1-1 0 0,1 0 1 0 0,-1 1-1 0 0,1-1 1 0 0,0 0-1 0 0,-1 1 1 0 0,1-1-1 0 0,-1 0 1 0 0,1 0-1 0 0,-1 1 1 0 0,1-1-1 0 0,0 0 1 0 0,-1 0-1 0 0,1 0 1 0 0,-1 0-1 0 0,0 0 1 0 0,-36 1 1220 0 0,16-2-1134 0 0,65 9-694 0 0,-13-4 815 0 0,0-2 1 0 0,35-2 0 0 0,-13-6-2697 0 0,-36-1-5330 0 0,-12 1 3249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0:59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7594 0 0,'1'0'271'0'0,"0"0"0"0"0,-1 0 0 0 0,1 0 1 0 0,0 0-1 0 0,0 1 0 0 0,-1-1 0 0 0,1 0 0 0 0,0 1 1 0 0,-1-1-1 0 0,1 1 0 0 0,-1-1 0 0 0,1 0 1 0 0,-1 1-1 0 0,1 0 0 0 0,-1-1 0 0 0,1 1 0 0 0,-1-1 1 0 0,1 1-1 0 0,-1-1 0 0 0,1 1 0 0 0,-1 0 1 0 0,0-1-1 0 0,0 1 0 0 0,1 0 0 0 0,-1-1 1 0 0,0 1-1 0 0,0 0 0 0 0,0 0 0 0 0,1-1 0 0 0,-1 1 1 0 0,0 0-1 0 0,0 1 0 0 0,0 32 1002 0 0,-1-21-690 0 0,-1 281-718 0 0,1-288-189 0 0,2 36-3105 0 0,5-18-3836 0 0,-3-21 5418 0 0,7 2-1200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0:01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11 4945 0 0,'-21'-5'897'0'0,"5"1"1585"0"0,6 2 2794 0 0,15 17-1548 0 0,3 5-3698 0 0,-3 2 259 0 0,-1 0 0 0 0,-1 1 0 0 0,-1-1 0 0 0,-1 36 0 0 0,3 40 1223 0 0,-3-92-1494 0 0,-1-1 1 0 0,1 0-1 0 0,0 0 1 0 0,0 0-1 0 0,1 0 1 0 0,0 0-1 0 0,0 0 1 0 0,0 0-1 0 0,0 0 1 0 0,4 6-1 0 0,-4-10-40 0 0,0 0 0 0 0,-1 1 0 0 0,1-1 0 0 0,0 0 0 0 0,0 0 0 0 0,-1 0 1 0 0,1 0-1 0 0,0 0 0 0 0,0 0 0 0 0,0-1 0 0 0,0 1 0 0 0,1 0 0 0 0,-1-1 0 0 0,0 0 0 0 0,0 0 0 0 0,0 1 0 0 0,0-1 0 0 0,0 0 1 0 0,0-1-1 0 0,1 1 0 0 0,-1 0 0 0 0,0-1 0 0 0,0 1 0 0 0,0-1 0 0 0,0 0 0 0 0,0 1 0 0 0,3-3 0 0 0,0 1-611 0 0,1 0 0 0 0,-1 0-1 0 0,0-1 1 0 0,0 0-1 0 0,0 0 1 0 0,0 0 0 0 0,0-1-1 0 0,-1 1 1 0 0,1-1 0 0 0,-1 0-1 0 0,0-1 1 0 0,0 1-1 0 0,-1-1 1 0 0,1 1 0 0 0,-1-1-1 0 0,0 0 1 0 0,3-7 0 0 0,12-41-3246 0 0,-7-5 3989 0 0,-10 51 276 0 0,6-26-446 0 0,-4 23 125 0 0,-1 0 1 0 0,0-1-1 0 0,0 1 0 0 0,-1 0 1 0 0,-1-1-1 0 0,0-13 1 0 0,0 24 18 0 0,0 0 1 0 0,0 0-1 0 0,0-1 1 0 0,0 1-1 0 0,0 0 1 0 0,0 0-1 0 0,0 0 1 0 0,0-1 0 0 0,0 1-1 0 0,0 0 1 0 0,0 0-1 0 0,0 0 1 0 0,0 0-1 0 0,0-1 1 0 0,-1 1-1 0 0,1 0 1 0 0,0 0 0 0 0,0 0-1 0 0,0 0 1 0 0,0-1-1 0 0,0 1 1 0 0,-1 0-1 0 0,1 0 1 0 0,0 0 0 0 0,0 0-1 0 0,0 0 1 0 0,0 0-1 0 0,-1 0 1 0 0,1-1-1 0 0,0 1 1 0 0,0 0-1 0 0,0 0 1 0 0,0 0 0 0 0,-1 0-1 0 0,1 0 1 0 0,0 0-1 0 0,0 0 1 0 0,0 0-1 0 0,-1 0 1 0 0,1 0 0 0 0,0 0-1 0 0,0 0 1 0 0,0 0-1 0 0,-1 0 1 0 0,1 0-1 0 0,0 0 1 0 0,0 1-1 0 0,0-1 1 0 0,-1 0 0 0 0,1 0-1 0 0,-13 11 2355 0 0,-7 14-535 0 0,7-6-1358 0 0,2 1 1 0 0,0 0 0 0 0,1 1-1 0 0,1 0 1 0 0,-6 25 0 0 0,1 5 477 0 0,-8 57 0 0 0,23-102-2537 0 0,4-11-586 0 0,6-12-431 0 0,-1-18 777 0 0,-9 27 1595 0 0,1 1 0 0 0,0 0 1 0 0,1-1-1 0 0,-1 1 1 0 0,1 0-1 0 0,4-7 0 0 0,-5 12 302 0 0,-1 1 0 0 0,1-1 0 0 0,-1 0 0 0 0,1 1 0 0 0,-1-1 0 0 0,1 1 0 0 0,0-1 0 0 0,0 1 0 0 0,0 0 0 0 0,0 0 0 0 0,0-1 0 0 0,0 2 0 0 0,0-1 0 0 0,0 0 0 0 0,0 0 0 0 0,1 1 0 0 0,-1-1 0 0 0,0 1 0 0 0,0-1 0 0 0,1 1 0 0 0,-1 0 0 0 0,0 0 0 0 0,0 0 0 0 0,1 0 0 0 0,1 1 0 0 0,19 2-177 0 0,-16-1 147 0 0,1-1 1 0 0,-1 0-1 0 0,1 0 1 0 0,0-1-1 0 0,0 0 0 0 0,9-1 1 0 0,-15 0-154 0 0,0 1 0 0 0,-1-1 0 0 0,1 0 0 0 0,0 1 1 0 0,-1-1-1 0 0,1 0 0 0 0,-1 0 0 0 0,1 0 0 0 0,-1 0 1 0 0,1 0-1 0 0,-1 0 0 0 0,0 0 0 0 0,0-1 0 0 0,1 1 0 0 0,-1 0 1 0 0,0-1-1 0 0,0 1 0 0 0,0-1 0 0 0,-1 1 0 0 0,1-1 0 0 0,0 1 1 0 0,0-1-1 0 0,-1 0 0 0 0,1 0 0 0 0,-1 1 0 0 0,1-1 1 0 0,-1 0-1 0 0,0 1 0 0 0,0-1 0 0 0,0 0 0 0 0,0 0 0 0 0,0-3 1 0 0,-1-5-1361 0 0,3-25-1155 0 0,-2 33 2687 0 0,0 0 0 0 0,1 0 1 0 0,-1 0-1 0 0,1-1 1 0 0,-1 1-1 0 0,1 0 0 0 0,0 0 1 0 0,0 0-1 0 0,0 0 0 0 0,0 0 1 0 0,0 0-1 0 0,3-2 0 0 0,-13 19 5090 0 0,-3 17-4651 0 0,7-17-285 0 0,-25 57 132 0 0,19-50-444 0 0,1 1 0 0 0,1 0 0 0 0,1 0 1 0 0,1 1-1 0 0,2 0 0 0 0,-5 34 0 0 0,12-43-3182 0 0,-2-15 2953 0 0,1-1 1 0 0,-1 1 0 0 0,1 0 0 0 0,-1 0-1 0 0,1 0 1 0 0,-1-1 0 0 0,1 1 0 0 0,-1 0-1 0 0,1 0 1 0 0,-1-1 0 0 0,0 1 0 0 0,1-1-1 0 0,-1 1 1 0 0,0 0 0 0 0,1-1 0 0 0,-1 1 0 0 0,0-1-1 0 0,1 1 1 0 0,-1-1 0 0 0,0 1 0 0 0,0 0-1 0 0,0-1 1 0 0,1 1 0 0 0,-1-1 0 0 0,0 1-1 0 0,0-1 1 0 0,0 0 0 0 0,6-13-4473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0:02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 10354 0 0,'5'4'471'0'0,"-1"0"-1"0"0,1 0 1 0 0,0-1-1 0 0,0 1 1 0 0,9 3-1 0 0,6 6 679 0 0,-16-10-1016 0 0,8 5 79 0 0,0 0 1 0 0,0 1 0 0 0,-1 1 0 0 0,0 0 0 0 0,14 18 0 0 0,-22-25-151 0 0,-1 0 0 0 0,0 0 0 0 0,0 1 1 0 0,-1-1-1 0 0,1 0 0 0 0,-1 1 0 0 0,0 0 0 0 0,0-1 0 0 0,0 1 1 0 0,0 0-1 0 0,0 0 0 0 0,-1-1 0 0 0,0 1 0 0 0,0 0 0 0 0,0 0 1 0 0,0 0-1 0 0,-1-1 0 0 0,1 1 0 0 0,-1 0 0 0 0,0 0 0 0 0,0-1 1 0 0,0 1-1 0 0,-1-1 0 0 0,1 1 0 0 0,-1-1 0 0 0,-3 6 0 0 0,-3 3 127 0 0,0 0-1 0 0,-1-1 1 0 0,0-1 0 0 0,-1 1-1 0 0,0-1 1 0 0,-16 11-1 0 0,18-14-155 0 0,0-2 0 0 0,0 1 1 0 0,0-1-1 0 0,-1-1 0 0 0,1 1 0 0 0,-1-2 0 0 0,0 1 0 0 0,0-1 0 0 0,-1 0 1 0 0,-11 1-1 0 0,12-5-313 0 0,13-5-87 0 0,15-5 50 0 0,-16 11 332 0 0,-1-1 0 0 0,1 1-1 0 0,0 0 1 0 0,0 0 0 0 0,0 0 0 0 0,0 0 0 0 0,0 1 0 0 0,0-1 0 0 0,0 1 0 0 0,0 0 0 0 0,-1 0 0 0 0,1 0 0 0 0,0 0 0 0 0,0 0 0 0 0,2 2 0 0 0,40 30-14 0 0,-38-27-27 0 0,0 0 0 0 0,0-1 0 0 0,0 0 0 0 0,1 0 0 0 0,12 5 0 0 0,-18-9-111 0 0,1 0 0 0 0,-1 0 0 0 0,1-1 1 0 0,-1 1-1 0 0,1-1 0 0 0,-1 0 0 0 0,1 0 1 0 0,0 0-1 0 0,-1 0 0 0 0,1 0 1 0 0,3-1-1 0 0,-4 0-341 0 0,1 0 1 0 0,-1 0 0 0 0,0 0-1 0 0,0 0 1 0 0,1 0-1 0 0,-1 0 1 0 0,0-1 0 0 0,0 1-1 0 0,0-1 1 0 0,-1 0-1 0 0,1 0 1 0 0,0 1-1 0 0,-1-1 1 0 0,1 0 0 0 0,-1 0-1 0 0,0 0 1 0 0,1-1-1 0 0,0-3 1 0 0,7-8-1409 0 0,8 6-1358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0:02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1 8842 0 0,'-22'28'4968'0'0,"-6"25"-2785"0"0,17-24-1725 0 0,-9 33 0 0 0,12-25-120 0 0,1 1 0 0 0,1-1 0 0 0,2 1 0 0 0,2 0 0 0 0,4 51 0 0 0,-2-87-743 0 0,0 1 0 0 0,0-1 0 0 0,0 0 0 0 0,1 0-1 0 0,-1 0 1 0 0,1 0 0 0 0,0 0 0 0 0,0 0 0 0 0,0 1 0 0 0,1 2-1 0 0,-1-5 311 0 0,-1 0-1 0 0,0 0 0 0 0,0 0 0 0 0,0 0 1 0 0,0 1-1 0 0,0-1 0 0 0,1 0 1 0 0,-1 0-1 0 0,0 0 0 0 0,0 0 0 0 0,0 0 1 0 0,1 0-1 0 0,-1 0 0 0 0,0 0 0 0 0,0 0 1 0 0,0 0-1 0 0,0 1 0 0 0,1-1 0 0 0,-1 0 1 0 0,0 0-1 0 0,0 0 0 0 0,1 0 0 0 0,-1 0 1 0 0,0 0-1 0 0,0-1 0 0 0,0 1 1 0 0,1 0-1 0 0,-1 0 0 0 0,0 0 0 0 0,0 0 1 0 0,0 0-1 0 0,0 0 0 0 0,1 0 0 0 0,-1 0 1 0 0,0 0-1 0 0,0 0 0 0 0,0-1 0 0 0,9-14-2763 0 0,-4 0-2107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0:03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 8538 0 0,'-4'1'403'0'0,"0"1"-337"0"0,0-1 0 0 0,0 1 0 0 0,0-1-1 0 0,0 1 1 0 0,0 1 0 0 0,1-1 0 0 0,-1 0-1 0 0,1 1 1 0 0,-1 0 0 0 0,-4 4 0 0 0,8-6 102 0 0,0 0 1 0 0,0 0 0 0 0,1 0 0 0 0,-1-1-1 0 0,0 1 1 0 0,0 0 0 0 0,1 0 0 0 0,-1-1-1 0 0,1 1 1 0 0,-1 0 0 0 0,0-1-1 0 0,1 1 1 0 0,-1 0 0 0 0,1-1 0 0 0,0 1-1 0 0,-1 0 1 0 0,1-1 0 0 0,-1 1-1 0 0,1-1 1 0 0,0 1 0 0 0,0-1 0 0 0,-1 0-1 0 0,1 1 1 0 0,1 0 0 0 0,21 11 440 0 0,-22-11-486 0 0,15 7-59 0 0,1-1 30 0 0,0 2 0 0 0,-1 0 0 0 0,-1 0 0 0 0,0 2 0 0 0,18 15 0 0 0,-29-23 22 0 0,-1 1 0 0 0,1 0 0 0 0,-1 0 0 0 0,0 0 0 0 0,0 1 0 0 0,-1-1 0 0 0,1 0 0 0 0,-1 1 0 0 0,0 0 0 0 0,0 0 0 0 0,-1-1 0 0 0,1 1 0 0 0,-1 0 0 0 0,0 0 0 0 0,0 0 0 0 0,-1 1 0 0 0,0-1 0 0 0,1 0 0 0 0,-2 0 0 0 0,1 0 0 0 0,-1 0 0 0 0,1 0 0 0 0,-1 0 0 0 0,-2 6 0 0 0,-7 19 771 0 0,-24 49 0 0 0,-3 10-4214 0 0,42-102-5206 0 0,5-9 5766 0 0,0-2 1805 0 0,1 3-1558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0:03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40 4601 0 0,'4'-6'181'0'0,"-2"2"69"0"0,0 1 1 0 0,0-1-1 0 0,1 1 0 0 0,-1-1 1 0 0,1 1-1 0 0,0 0 0 0 0,0 0 1 0 0,5-4-1 0 0,-8 18 6487 0 0,-3 14-4131 0 0,-68 283-891 0 0,70-304-1711 0 0,1-1 13 0 0,0 0 1 0 0,-1 0-1 0 0,0 0 1 0 0,0 0-1 0 0,1 0 1 0 0,-2 0-1 0 0,1 0 1 0 0,0 0-1 0 0,0-1 0 0 0,-1 1 1 0 0,0-1-1 0 0,1 1 1 0 0,-4 3-1 0 0,12-30-10796 0 0,1 19 6210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0:03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1 10354 0 0,'-2'0'216'0'0,"0"1"0"0"0,0 0-1 0 0,0-1 1 0 0,0 1 0 0 0,0 0-1 0 0,0 0 1 0 0,0 0 0 0 0,1 1-1 0 0,-1-1 1 0 0,0 0 0 0 0,1 1-1 0 0,-1-1 1 0 0,1 1 0 0 0,-1-1-1 0 0,1 1 1 0 0,0 0 0 0 0,0-1-1 0 0,-1 1 1 0 0,1 0 0 0 0,-1 3-1 0 0,2-2-215 0 0,0-1-1 0 0,0 1 0 0 0,0-1 0 0 0,0 1 0 0 0,0-1 0 0 0,1 0 0 0 0,-1 1 0 0 0,1-1 0 0 0,0 1 0 0 0,0-1 0 0 0,-1 0 0 0 0,2 0 0 0 0,-1 1 0 0 0,0-1 0 0 0,0 0 0 0 0,1 0 0 0 0,1 2 0 0 0,9 11 40 0 0,-9-11 6 0 0,1 1 0 0 0,-1-1 1 0 0,1 1-1 0 0,-1 0 0 0 0,0 0 0 0 0,-1 0 0 0 0,5 11 0 0 0,-8-16-22 0 0,1 1 1 0 0,0 0-1 0 0,0-1 1 0 0,0 1-1 0 0,-1-1 0 0 0,1 1 1 0 0,0 0-1 0 0,0-1 1 0 0,-1 1-1 0 0,1-1 0 0 0,0 1 1 0 0,-1-1-1 0 0,1 1 0 0 0,-1-1 1 0 0,1 0-1 0 0,-1 1 1 0 0,1-1-1 0 0,-1 1 0 0 0,1-1 1 0 0,-1 0-1 0 0,1 1 1 0 0,-1-1-1 0 0,1 0 0 0 0,-1 0 1 0 0,0 0-1 0 0,1 1 1 0 0,-1-1-1 0 0,1 0 0 0 0,-1 0 1 0 0,0 0-1 0 0,1 0 1 0 0,-1 0-1 0 0,1 0 0 0 0,-1 0 1 0 0,0 0-1 0 0,1 0 1 0 0,-1 0-1 0 0,0-1 0 0 0,1 1 1 0 0,-1 0-1 0 0,0 0 1 0 0,-27-5-286 0 0,2-3 76 0 0,22 6 159 0 0,0 0-1 0 0,0 0 1 0 0,-1 1 0 0 0,1 0-1 0 0,0 0 1 0 0,-1 0-1 0 0,1 1 1 0 0,-7-1-1 0 0,10 2 37 0 0,-1-1 0 0 0,1 0 0 0 0,0 1-1 0 0,-1 0 1 0 0,1-1 0 0 0,0 1 0 0 0,0 0 0 0 0,0 0-1 0 0,0 0 1 0 0,0-1 0 0 0,0 1 0 0 0,0 0 0 0 0,0 1-1 0 0,0-1 1 0 0,0 0 0 0 0,0 0 0 0 0,0 0 0 0 0,1 0-1 0 0,-1 1 1 0 0,1-1 0 0 0,-1 0 0 0 0,1 1 0 0 0,-1-1-1 0 0,1 0 1 0 0,0 1 0 0 0,-1-1 0 0 0,1 0 0 0 0,0 1 0 0 0,0-1-1 0 0,0 1 1 0 0,0-1 0 0 0,1 3 0 0 0,-2 1 17 0 0,1 0 1 0 0,0 1 0 0 0,1-1-1 0 0,-1 0 1 0 0,1 0-1 0 0,0 1 1 0 0,0-1 0 0 0,1 0-1 0 0,-1 0 1 0 0,1 0-1 0 0,0 0 1 0 0,1-1 0 0 0,-1 1-1 0 0,1 0 1 0 0,0-1-1 0 0,0 0 1 0 0,0 0 0 0 0,6 6-1 0 0,2-1 31 0 0,0 0 0 0 0,1-1-1 0 0,-1 0 1 0 0,1-1 0 0 0,22 9-1 0 0,-32-15-13 0 0,0 0 0 0 0,0-1 1 0 0,0 1-1 0 0,0 1 0 0 0,0-1 0 0 0,0 0 0 0 0,0 0 0 0 0,0 1 0 0 0,0-1 0 0 0,-1 1 0 0 0,1-1 0 0 0,-1 1 1 0 0,1 0-1 0 0,-1 0 0 0 0,3 4 0 0 0,-4-5 12 0 0,0 0-1 0 0,-1 1 1 0 0,1-1 0 0 0,0 1 0 0 0,-1-1-1 0 0,1 1 1 0 0,0-1 0 0 0,-1 0 0 0 0,0 1 0 0 0,1-1-1 0 0,-1 0 1 0 0,0 0 0 0 0,0 1 0 0 0,0-1-1 0 0,1 0 1 0 0,-1 0 0 0 0,0 0 0 0 0,-1 0-1 0 0,1 0 1 0 0,0 0 0 0 0,0 0 0 0 0,0-1 0 0 0,0 1-1 0 0,-1 0 1 0 0,1-1 0 0 0,-2 1 0 0 0,-51 30 359 0 0,40-24-257 0 0,-1 1 1 0 0,1 0-1 0 0,1 1 0 0 0,0 1 1 0 0,0 0-1 0 0,0 0 1 0 0,-19 23-1 0 0,31-32-148 0 0,1 0 0 0 0,-1-1-1 0 0,0 1 1 0 0,0 0 0 0 0,0 0 0 0 0,1 0-1 0 0,-1 0 1 0 0,1 0 0 0 0,-1 0-1 0 0,1 0 1 0 0,-1 0 0 0 0,1 0-1 0 0,-1 1 1 0 0,1-1 0 0 0,0 0-1 0 0,0 0 1 0 0,-1 0 0 0 0,1 0-1 0 0,0 0 1 0 0,0 1 0 0 0,0-1 0 0 0,0 0-1 0 0,1 0 1 0 0,-1 0 0 0 0,0 0-1 0 0,0 1 1 0 0,1-1 0 0 0,-1 0-1 0 0,1 0 1 0 0,-1 0 0 0 0,1 0-1 0 0,-1 0 1 0 0,1 0 0 0 0,0 0-1 0 0,-1 0 1 0 0,1 0 0 0 0,0 0 0 0 0,0-1-1 0 0,-1 1 1 0 0,1 0 0 0 0,0 0-1 0 0,0-1 1 0 0,0 1 0 0 0,0-1-1 0 0,0 1 1 0 0,0-1 0 0 0,0 1-1 0 0,1-1 1 0 0,-1 1 0 0 0,0-1-1 0 0,0 0 1 0 0,0 0 0 0 0,0 1 0 0 0,2-1-1 0 0,9 2 101 0 0,-1 0 0 0 0,1-1-1 0 0,24 0 1 0 0,-32-1-104 0 0,55 3-2707 0 0,-35-2-925 0 0,46-1-1 0 0,-69 0 3494 0 0,-1 0 0 0 0,1 0 1 0 0,0 0-1 0 0,-1 0 0 0 0,1-1 0 0 0,0 1 0 0 0,-1 0 1 0 0,1 0-1 0 0,0 0 0 0 0,-1-1 0 0 0,1 1 0 0 0,0 0 0 0 0,-1 0 1 0 0,1-1-1 0 0,-1 1 0 0 0,1-1 0 0 0,-1 1 0 0 0,1-1 0 0 0,0 1 1 0 0,-1-1-1 0 0,0 1 0 0 0,1-1 0 0 0,-1 1 0 0 0,1-1 1 0 0,-1 1-1 0 0,0-1 0 0 0,1 0 0 0 0,-1 1 0 0 0,0-1 0 0 0,1-1 1 0 0,4-7-1484 0 0,12-2-2231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0:04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15 12179 0 0,'-1'-1'100'0'0,"1"1"0"0"0,0 0 0 0 0,0-1 0 0 0,0 1 0 0 0,0-1 0 0 0,0 1 0 0 0,-1 0 0 0 0,1-1 0 0 0,0 1 0 0 0,0-1 0 0 0,0 1 0 0 0,0 0 0 0 0,0-1 0 0 0,0 1 0 0 0,0-1 0 0 0,0 1 0 0 0,1 0 0 0 0,-1-1 0 0 0,0 1 0 0 0,0-1-1 0 0,0 1 1 0 0,0 0 0 0 0,0-1 0 0 0,1 1 0 0 0,-1 0 0 0 0,0-1 0 0 0,0 1 0 0 0,1 0 0 0 0,-1-1 0 0 0,0 1 0 0 0,0 0 0 0 0,1 0 0 0 0,-1-1 0 0 0,0 1 0 0 0,1 0 0 0 0,-1 0 0 0 0,0 0 0 0 0,1-1 0 0 0,-1 1 0 0 0,0 0 0 0 0,1 0 0 0 0,-1 0 0 0 0,1 0 0 0 0,-1 0 0 0 0,0 0 0 0 0,1 0 0 0 0,-1 0 0 0 0,1 0 0 0 0,-1 0 0 0 0,0 0 0 0 0,1 0 0 0 0,-1 0 0 0 0,1 0 0 0 0,-1 0 0 0 0,0 0 0 0 0,1 0 0 0 0,-1 0 0 0 0,0 0 0 0 0,1 1 0 0 0,0-1 0 0 0,25 6 1542 0 0,9 13-1267 0 0,-33-18-398 0 0,0 0 0 0 0,-1 0 0 0 0,1 0 0 0 0,-1 1 0 0 0,1-1-1 0 0,-1 0 1 0 0,0 0 0 0 0,1 1 0 0 0,-1-1 0 0 0,0 1 0 0 0,0-1 0 0 0,0 1 0 0 0,0 0 0 0 0,0-1 0 0 0,0 1 0 0 0,0 0-1 0 0,-1 0 1 0 0,2 2 0 0 0,-3-3-160 0 0,1 0-1 0 0,-1 0 0 0 0,1 0 0 0 0,-1 0 1 0 0,1 0-1 0 0,-1-1 0 0 0,0 1 1 0 0,1 0-1 0 0,-1-1 0 0 0,0 1 0 0 0,0 0 1 0 0,1-1-1 0 0,-1 1 0 0 0,0-1 1 0 0,0 1-1 0 0,0-1 0 0 0,0 1 0 0 0,0-1 1 0 0,0 0-1 0 0,1 0 0 0 0,-1 1 1 0 0,-2-1-1 0 0,-28 7-2305 0 0,25-6 2020 0 0,-15 3-799 0 0,9-2 1163 0 0,0 0 0 0 0,0 1 0 0 0,-18 6 0 0 0,27-8 283 0 0,1 0 0 0 0,0 0 1 0 0,-1 0-1 0 0,1 1 0 0 0,0-1 1 0 0,0 0-1 0 0,0 1 0 0 0,0-1 1 0 0,0 1-1 0 0,0 0 0 0 0,1 0 1 0 0,-1 0-1 0 0,0 0 0 0 0,1 0 1 0 0,0 0-1 0 0,-1 0 0 0 0,1 0 1 0 0,0 1-1 0 0,0-1 0 0 0,0 0 1 0 0,0 1-1 0 0,1-1 0 0 0,-2 4 1 0 0,2-5-127 0 0,0 0 0 0 0,0 0 0 0 0,0 0 1 0 0,0 0-1 0 0,1 0 0 0 0,-1 0 1 0 0,0 0-1 0 0,0 0 0 0 0,1 0 0 0 0,-1 0 1 0 0,0-1-1 0 0,1 1 0 0 0,-1 0 0 0 0,1 0 1 0 0,-1 0-1 0 0,1 0 0 0 0,-1 0 1 0 0,1-1-1 0 0,0 1 0 0 0,0 0 0 0 0,-1-1 1 0 0,2 2-1 0 0,23 12 438 0 0,-22-14-441 0 0,-1 1 0 0 0,1 0 0 0 0,-1 1-1 0 0,1-1 1 0 0,-1 0 0 0 0,0 1-1 0 0,1-1 1 0 0,-1 1 0 0 0,0 0-1 0 0,0 0 1 0 0,0-1 0 0 0,1 4-1 0 0,-3-4 20 0 0,0 0 0 0 0,0 0 0 0 0,0-1-1 0 0,0 1 1 0 0,-1 0 0 0 0,1 0-1 0 0,0 0 1 0 0,-1 0 0 0 0,1-1-1 0 0,0 1 1 0 0,-1 0 0 0 0,1 0-1 0 0,-1 0 1 0 0,0-1 0 0 0,1 1 0 0 0,-1 0-1 0 0,1-1 1 0 0,-1 1 0 0 0,0-1-1 0 0,-1 1 1 0 0,-19 18 420 0 0,14-14-282 0 0,-2 3-111 0 0,1 0 1 0 0,0 0 0 0 0,0 1 0 0 0,1 0 0 0 0,0 1 0 0 0,1 0-1 0 0,0 0 1 0 0,0 0 0 0 0,-5 14 0 0 0,9-20-100 0 0,1 1 1 0 0,0 0-1 0 0,0-1 0 0 0,0 1 1 0 0,0 0-1 0 0,1 0 0 0 0,-1 0 1 0 0,1 0-1 0 0,1 0 0 0 0,-1-1 1 0 0,1 1-1 0 0,-1 0 0 0 0,1 0 1 0 0,1 0-1 0 0,-1-1 0 0 0,1 1 1 0 0,0-1-1 0 0,0 1 0 0 0,0-1 1 0 0,0 0-1 0 0,1 1 0 0 0,0-1 1 0 0,0-1-1 0 0,5 7 0 0 0,-7-8 11 0 0,1 0 0 0 0,-1-1 0 0 0,1 1-1 0 0,0-1 1 0 0,-1 1 0 0 0,1-1 0 0 0,0 1-1 0 0,0-1 1 0 0,0 0 0 0 0,0 0 0 0 0,0 0-1 0 0,0 0 1 0 0,0 0 0 0 0,1-1 0 0 0,-1 1-1 0 0,0 0 1 0 0,0-1 0 0 0,1 0 0 0 0,-1 1-1 0 0,0-1 1 0 0,0 0 0 0 0,1 0 0 0 0,-1-1-1 0 0,0 1 1 0 0,1 0 0 0 0,-1-1 0 0 0,0 1-1 0 0,0-1 1 0 0,0 0 0 0 0,0 0 0 0 0,1 0-1 0 0,-1 0 1 0 0,0 0 0 0 0,0 0 0 0 0,-1 0-1 0 0,1-1 1 0 0,0 1 0 0 0,0-1 0 0 0,2-2-1 0 0,0-1 36 0 0,0 0 0 0 0,0 0 0 0 0,0 0 0 0 0,0 0 0 0 0,-1-1 0 0 0,0 0 0 0 0,0 1 0 0 0,-1-1 0 0 0,0 0 0 0 0,0 0 0 0 0,0-1 0 0 0,0 1 0 0 0,0-7 0 0 0,-2 2-95 0 0,-1 0 1 0 0,1 0-1 0 0,-2 0 1 0 0,0 0-1 0 0,0 0 0 0 0,-1 0 1 0 0,0 0-1 0 0,-5-11 1 0 0,-5-18-2692 0 0,13 39 2334 0 0,0 0 1 0 0,0 1-1 0 0,0-1 0 0 0,0 0 0 0 0,0 0 1 0 0,0 1-1 0 0,0-1 0 0 0,1 0 0 0 0,-1 0 1 0 0,0 0-1 0 0,0 1 0 0 0,1-1 0 0 0,-1 0 1 0 0,1 1-1 0 0,-1-1 0 0 0,1 0 0 0 0,-1 1 1 0 0,1-1-1 0 0,-1 1 0 0 0,1-1 0 0 0,-1 0 1 0 0,2 0-1 0 0,15-11-3331 0 0,-16 11 3595 0 0,10-6-2748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0:05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0 6665 0 0,'1'3'832'0'0,"0"-1"0"0"0,1 1 0 0 0,-1-1 0 0 0,0 1-1 0 0,0 0 1 0 0,-1-1 0 0 0,1 1 0 0 0,0 0 0 0 0,-1 0-1 0 0,0-1 1 0 0,0 1 0 0 0,0 5 0 0 0,0-2-263 0 0,-1 1 0 0 0,0-1 0 0 0,-1 1 0 0 0,-4 11 0 0 0,-2 2-596 0 0,-1-1 1 0 0,-15 23-1 0 0,23-41 123 0 0,-7 12 8 0 0,3-8-52 0 0,1 1-1 0 0,0 0 1 0 0,1 1 0 0 0,-1-1-1 0 0,1 1 1 0 0,0-1-1 0 0,1 1 1 0 0,0 0-1 0 0,0 0 1 0 0,0 0 0 0 0,0 7-1 0 0,2-13-35 0 0,1-1 0 0 0,-1 1 0 0 0,1-1 0 0 0,-1 1-1 0 0,0-1 1 0 0,1 1 0 0 0,-1-1 0 0 0,1 0 0 0 0,-1 1 0 0 0,1-1-1 0 0,0 1 1 0 0,-1-1 0 0 0,1 0 0 0 0,-1 0 0 0 0,1 1 0 0 0,-1-1 0 0 0,1 0-1 0 0,0 0 1 0 0,-1 0 0 0 0,1 0 0 0 0,0 0 0 0 0,-1 0 0 0 0,1 0-1 0 0,-1 0 1 0 0,1 0 0 0 0,0 0 0 0 0,-1 0 0 0 0,1 0 0 0 0,0 0 0 0 0,-1-1-1 0 0,1 1 1 0 0,0 0 0 0 0,29-8-93 0 0,-23 6 77 0 0,53-9-572 0 0,-28 12-1702 0 0,-30-1 1698 0 0,0 1-1 0 0,0-1 1 0 0,0 1-1 0 0,0-1 1 0 0,0 1-1 0 0,0 0 0 0 0,0 0 1 0 0,0 0-1 0 0,0 0 1 0 0,2 2-1 0 0,-4-3 379 0 0,1 0-1 0 0,-1 0 1 0 0,0 0-1 0 0,1 1 0 0 0,-1-1 1 0 0,0 0-1 0 0,0 0 1 0 0,1 1-1 0 0,-1-1 0 0 0,0 0 1 0 0,0 0-1 0 0,0 1 1 0 0,0-1-1 0 0,1 0 0 0 0,-1 0 1 0 0,0 1-1 0 0,0-1 1 0 0,0 0-1 0 0,0 1 0 0 0,0-1 1 0 0,0 0-1 0 0,0 1 1 0 0,0-1-1 0 0,0 0 0 0 0,0 0 1 0 0,0 1-1 0 0,0-1 1 0 0,0 0-1 0 0,0 1 0 0 0,0-1 1 0 0,0 0-1 0 0,0 1 1 0 0,0-1-1 0 0,0 1 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0:05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18 16828 0 0,'-29'38'1251'0'0,"1"2"-1"0"0,-40 77 1 0 0,84-154-1762 0 0,-7 15 223 0 0,1 0-1 0 0,1 1 1 0 0,20-31 0 0 0,-28 48 271 0 0,0-1-1 0 0,0 1 1 0 0,0 0 0 0 0,1 0-1 0 0,-1 0 1 0 0,1 1 0 0 0,0 0-1 0 0,1-1 1 0 0,-1 1 0 0 0,0 0-1 0 0,1 1 1 0 0,-1-1 0 0 0,1 1-1 0 0,0 0 1 0 0,0 0 0 0 0,0 1-1 0 0,0-1 1 0 0,0 1 0 0 0,1 0-1 0 0,-1 1 1 0 0,0-1 0 0 0,8 1-1 0 0,-9 1 47 0 0,0 0-1 0 0,0 1 1 0 0,0-1-1 0 0,0 1 1 0 0,0 0-1 0 0,0 0 0 0 0,0 0 1 0 0,-1 0-1 0 0,1 1 1 0 0,-1 0-1 0 0,0-1 1 0 0,0 1-1 0 0,0 0 1 0 0,0 1-1 0 0,0-1 1 0 0,-1 1-1 0 0,5 6 0 0 0,-6-8 38 0 0,1 0 0 0 0,-1 0 0 0 0,0 0 0 0 0,0 0 0 0 0,0 0 0 0 0,0 0-1 0 0,0 0 1 0 0,-1 0 0 0 0,1 0 0 0 0,-1 1 0 0 0,1-1 0 0 0,-1 0 0 0 0,0 1-1 0 0,1-1 1 0 0,-1 0 0 0 0,-1 0 0 0 0,1 1 0 0 0,0-1 0 0 0,0 0 0 0 0,-1 1-1 0 0,1-1 1 0 0,-1 0 0 0 0,0 0 0 0 0,0 0 0 0 0,0 0 0 0 0,0 1 0 0 0,0-1-1 0 0,0-1 1 0 0,-1 1 0 0 0,1 0 0 0 0,0 0 0 0 0,-1 0 0 0 0,-3 2 0 0 0,-9 4 123 0 0,-1 0 0 0 0,-1-1 1 0 0,1 0-1 0 0,-1-2 1 0 0,0 0-1 0 0,0-1 1 0 0,-1 0-1 0 0,-25 2 1 0 0,23-3-239 0 0,79 0-14902 0 0,-42 0 9682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0:05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23717 0 0,'2'3'544'0'0,"-1"1"-448"0"0,1 1-192 0 0,0 0-192 0 0,-3 0-184 0 0,-2 1-216 0 0,2-1-216 0 0,0 1-297 0 0,-2 0-839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0:59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210 17 6833 0 0,'-1'0'337'0'0,"1"-1"0"0"0,0 1 0 0 0,-4-7 5389 0 0,4 7-5389 0 0,-1 0 0 0 0,1 0 0 0 0,-1-1 0 0 0,0 1-1 0 0,-17-5 2928 0 0,-25 3-2764 0 0,32 2 685 0 0,4 0-1056 0 0,1 1 0 0 0,0-1 0 0 0,-1 1 0 0 0,1 1 0 0 0,0-1 0 0 0,-1 1 0 0 0,1 0 0 0 0,0 1-1 0 0,0-1 1 0 0,1 1 0 0 0,-1 0 0 0 0,1 1 0 0 0,-1-1 0 0 0,1 1 0 0 0,0 0 0 0 0,-6 7 0 0 0,8-9-138 0 0,1 0 1 0 0,0 1-1 0 0,0-1 0 0 0,0 1 1 0 0,1-1-1 0 0,-1 1 0 0 0,0 0 1 0 0,1 0-1 0 0,0 0 0 0 0,0 0 1 0 0,0 0-1 0 0,0 0 0 0 0,0 0 1 0 0,0 0-1 0 0,1 0 0 0 0,0 0 1 0 0,-1 1-1 0 0,1-1 0 0 0,0 0 1 0 0,1 0-1 0 0,-1 0 0 0 0,0 0 0 0 0,1 1 1 0 0,0-1-1 0 0,0 0 0 0 0,0 0 1 0 0,0 0-1 0 0,0 0 0 0 0,1-1 1 0 0,-1 1-1 0 0,1 0 0 0 0,0 0 1 0 0,0-1-1 0 0,3 5 0 0 0,-3-5-2 0 0,0 0 0 0 0,0 0 0 0 0,0 0 0 0 0,0 0 0 0 0,0 0 0 0 0,0 0 0 0 0,1-1 0 0 0,-1 1 0 0 0,1-1 0 0 0,-1 1 0 0 0,1-1 0 0 0,-1 0-1 0 0,1 0 1 0 0,0 0 0 0 0,-1-1 0 0 0,1 1 0 0 0,0-1 0 0 0,0 1 0 0 0,3-1 0 0 0,-2 0 3 0 0,-1-1 0 0 0,1 0 0 0 0,0 1 1 0 0,0-1-1 0 0,-1-1 0 0 0,1 1 0 0 0,0-1 0 0 0,-1 1 0 0 0,0-1 1 0 0,1 0-1 0 0,-1 0 0 0 0,4-4 0 0 0,3-3 6 0 0,0 0 0 0 0,-1-1 0 0 0,0 0 0 0 0,0-1 0 0 0,-2 1 0 0 0,13-23 0 0 0,-12 16 8 0 0,-6 12 15 0 0,0 0-1 0 0,0 0 1 0 0,0 0-1 0 0,1 1 1 0 0,0-1-1 0 0,0 1 1 0 0,0 0-1 0 0,6-6 1 0 0,-9 9-8 0 0,1 1 1 0 0,-1 0 0 0 0,0 0 0 0 0,1 0 0 0 0,-1 0 0 0 0,0 0-1 0 0,1 0 1 0 0,-1 0 0 0 0,0 0 0 0 0,1 0 0 0 0,-1 0-1 0 0,0 0 1 0 0,1 0 0 0 0,-1 1 0 0 0,0-1 0 0 0,1 0-1 0 0,-1 0 1 0 0,0 0 0 0 0,1 0 0 0 0,-1 0 0 0 0,0 1-1 0 0,0-1 1 0 0,1 0 0 0 0,-1 0 0 0 0,0 1 0 0 0,0-1 0 0 0,1 0-1 0 0,-1 0 1 0 0,0 1 0 0 0,0-1 0 0 0,0 0 0 0 0,1 0-1 0 0,-1 1 1 0 0,0-1 0 0 0,0 0 0 0 0,0 1 0 0 0,0-1-1 0 0,0 0 1 0 0,0 1 0 0 0,0-1 0 0 0,0 0 0 0 0,0 1-1 0 0,0-1 1 0 0,0 0 0 0 0,0 1 0 0 0,0-1 0 0 0,0 0-1 0 0,0 1 1 0 0,0-1 0 0 0,0 1 0 0 0,1 24 198 0 0,-1-21-176 0 0,2 36-98 0 0,4 75 178 0 0,7-40-3291 0 0,-9-64 886 0 0,-1-6-581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0:17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0 4513 0 0,'-17'2'1555'0'0,"5"0"7839"0"0,25 8-4998 0 0,-7-8-4214 0 0,1 0 1 0 0,0-1 0 0 0,-1 0-1 0 0,1 0 1 0 0,0 0 0 0 0,0-1-1 0 0,0 0 1 0 0,-1 0 0 0 0,13-3-1 0 0,23 2 339 0 0,34 7-182 0 0,-44-2-258 0 0,0-1 1 0 0,1-2-1 0 0,-1-1 0 0 0,53-7 0 0 0,-50 8-326 0 0,-14 0-1488 0 0,-2-3-4629 0 0,-19 2 6191 0 0,0 0 1 0 0,0 0-1 0 0,0 0 0 0 0,1 0 1 0 0,-1 0-1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0:18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40 5153 0 0,'-37'-40'15365'0'0,"39"48"-14209"0"0,8 9-744 0 0,16 5-136 0 0,45 27 1 0 0,20 16-22 0 0,-91-65-237 0 0,1 1 0 0 0,-1-1 0 0 0,1 1 0 0 0,0 0 0 0 0,-1-1 0 0 0,1 1 0 0 0,-1 0 0 0 0,0-1 0 0 0,1 1 0 0 0,-1 0 0 0 0,0 0 0 0 0,1-1 0 0 0,-1 1 0 0 0,0 0 0 0 0,0 0 0 0 0,1 0 0 0 0,-1-1 0 0 0,0 1 0 0 0,0 0 0 0 0,0 0 0 0 0,0 0 0 0 0,0-1 0 0 0,0 1 0 0 0,0 0 0 0 0,-1 1 0 0 0,-12 20 375 0 0,-26 10 41 0 0,29-25-385 0 0,-1-1 0 0 0,0-1-1 0 0,0 0 1 0 0,-14 4 0 0 0,-22 10-67 0 0,46-19-60 0 0,0 1 1 0 0,0 0-1 0 0,0-1 1 0 0,0 1 0 0 0,0 0-1 0 0,0-1 1 0 0,0 1-1 0 0,0 0 1 0 0,0 0 0 0 0,1 0-1 0 0,-1 0 1 0 0,0 0-1 0 0,1 0 1 0 0,-1 0-1 0 0,1 0 1 0 0,-1 0 0 0 0,1 0-1 0 0,-1 0 1 0 0,1 1-1 0 0,0-1 1 0 0,0 0 0 0 0,-1 0-1 0 0,1 0 1 0 0,0 0-1 0 0,0 1 1 0 0,0-1 0 0 0,0 0-1 0 0,1 2 1 0 0,4 6-3939 0 0,6-2-3613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0:31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2457 0 0,'-1'0'217'0'0,"0"0"0"0"0,1 0 0 0 0,-1 0 0 0 0,0-1 1 0 0,1 1-1 0 0,-1 0 0 0 0,0 0 0 0 0,0 0 0 0 0,1 0 1 0 0,-1 0-1 0 0,0 0 0 0 0,1 1 0 0 0,-1-1 0 0 0,-7 4 6681 0 0,7-4-6791 0 0,1 1 1 0 0,0-1 0 0 0,-1 0 0 0 0,1 0-1 0 0,0 0 1 0 0,-1 1 0 0 0,1-1 0 0 0,0 0-1 0 0,-1 1 1 0 0,1-1 0 0 0,0 0 0 0 0,0 1-1 0 0,-1-1 1 0 0,1 0 0 0 0,0 1 0 0 0,0-1-1 0 0,0 0 1 0 0,-1 1 0 0 0,1-1 0 0 0,0 1-1 0 0,0-1 1 0 0,0 0 0 0 0,0 1 0 0 0,0-1-1 0 0,0 1 1 0 0,0-1 0 0 0,0 1 0 0 0,0-1 0 0 0,0 0-1 0 0,0 1 1 0 0,0-1 0 0 0,0 1 0 0 0,0-1-1 0 0,1 0 1 0 0,-1 1 0 0 0,0-1 0 0 0,0 0-1 0 0,0 1 1 0 0,0-1 0 0 0,1 1 0 0 0,-1-1-1 0 0,1 1 1 0 0,16 5 1078 0 0,-13-5-1455 0 0,161 58 30 0 0,-162-58 248 0 0,-1-1-1 0 0,1 1 1 0 0,-1 0-1 0 0,0 0 1 0 0,1 0-1 0 0,-1 1 1 0 0,0-1-1 0 0,0 1 1 0 0,0-1-1 0 0,0 1 1 0 0,0 0-1 0 0,0-1 0 0 0,0 1 1 0 0,0 0-1 0 0,-1 0 1 0 0,1 0-1 0 0,-1 1 1 0 0,1-1-1 0 0,-1 0 1 0 0,0 0-1 0 0,0 1 1 0 0,0-1-1 0 0,0 1 1 0 0,-1-1-1 0 0,1 1 1 0 0,-1-1-1 0 0,1 1 0 0 0,-1-1 1 0 0,0 1-1 0 0,0 0 1 0 0,0-1-1 0 0,0 1 1 0 0,-1 4-1 0 0,-1 4-148 0 0,-1 0 1 0 0,0 0-1 0 0,-1-1 0 0 0,0 1 0 0 0,0-1 0 0 0,-8 13 1 0 0,9-17-375 0 0,-6 9-2999 0 0,-3-3-4844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0:31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5 5089 0 0,'-2'-4'7540'0'0,"-3"11"-4659"0"0,-3 15-2422 0 0,8-1-1009 0 0,2 52 1511 0 0,5-39-3099 0 0,8-7-4652 0 0,-8-22 4164 0 0,-2-5-160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0:31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219 1 4793 0 0,'2'5'546'0'0,"-1"1"1"0"0,0 0-1 0 0,0 0 0 0 0,0 0 1 0 0,-1-1-1 0 0,1 1 1 0 0,-2 0-1 0 0,1 0 0 0 0,0 0 1 0 0,-1 0-1 0 0,0-1 0 0 0,-1 1 1 0 0,1 0-1 0 0,-1-1 0 0 0,0 1 1 0 0,0-1-1 0 0,-1 1 0 0 0,0-1 1 0 0,0 0-1 0 0,0 0 1 0 0,-7 8-1 0 0,-10 9-371 0 0,19-20-307 0 0,0 0 0 0 0,-1 0 0 0 0,1-1 0 0 0,0 1 0 0 0,-1 0 0 0 0,1 0 0 0 0,-1-1 0 0 0,0 1 0 0 0,0-1 0 0 0,1 1 0 0 0,-1-1 0 0 0,0 0 0 0 0,0 0 1 0 0,0 1-1 0 0,0-1 0 0 0,-1-1 0 0 0,1 1 0 0 0,0 0 0 0 0,0-1 0 0 0,0 1 0 0 0,-1-1 0 0 0,1 1 0 0 0,0-1 0 0 0,-1 0 0 0 0,1 0 0 0 0,0 0 0 0 0,-1 0 0 0 0,1-1 0 0 0,-4 0 0 0 0,-4-2 4 0 0,1 1-1 0 0,-1 1 1 0 0,0 0-1 0 0,-18 0 1 0 0,23 1 434 0 0,0 0-1 0 0,1 1 1 0 0,-1 0 0 0 0,0 0-1 0 0,1 0 1 0 0,-1 0 0 0 0,-5 3 0 0 0,14-5 115 0 0,1 0 0 0 0,-1 0 0 0 0,1 0 0 0 0,-1 0 0 0 0,0 1 0 0 0,1-1 0 0 0,-1 1 0 0 0,1 0 0 0 0,4 1 0 0 0,48 7 55 0 0,-44-6-233 0 0,30 6-656 0 0,-10-1 990 0 0,52 3-1 0 0,-74-10-954 0 0,0 0-1 0 0,0-1 1 0 0,13-2-1 0 0,-17 1-358 0 0,-1 1-1 0 0,1-1 1 0 0,-1-1-1 0 0,0 1 1 0 0,0-1-1 0 0,8-4 1 0 0,-13 6 81 0 0,1 0 0 0 0,0 0 1 0 0,-1-1-1 0 0,1 1 1 0 0,-1 0-1 0 0,0-1 1 0 0,1 1-1 0 0,-1-1 0 0 0,0 0 1 0 0,0 1-1 0 0,1-4 1 0 0,3-3-3112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0:33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32 5209 0 0,'-1'-1'492'0'0,"0"0"-1"0"0,1 0 1 0 0,-1 0 0 0 0,1 0-1 0 0,-1 0 1 0 0,1 0 0 0 0,-1 0-1 0 0,1 0 1 0 0,0 0 0 0 0,-1 0-1 0 0,1 0 1 0 0,0-1 0 0 0,0 1-1 0 0,0 0 1 0 0,0 0 0 0 0,0 0-1 0 0,0 0 1 0 0,0 0 0 0 0,1 0-1 0 0,-1-1 1 0 0,1-1-1 0 0,0 3-311 0 0,-1-1 0 0 0,1 0 0 0 0,0 1 0 0 0,-1 0-1 0 0,1-1 1 0 0,0 1 0 0 0,0-1 0 0 0,0 1-1 0 0,0 0 1 0 0,-1-1 0 0 0,1 1 0 0 0,0 0-1 0 0,0 0 1 0 0,0 0 0 0 0,0 0 0 0 0,0 0-1 0 0,0 0 1 0 0,-1 0 0 0 0,1 0 0 0 0,0 0-1 0 0,1 0 1 0 0,5 2-117 0 0,0-1 0 0 0,0 1-1 0 0,0 1 1 0 0,-1-1 0 0 0,11 6-1 0 0,-7-2 41 0 0,1-1 1 0 0,0 0-1 0 0,0-1 0 0 0,0 0 0 0 0,13 2 0 0 0,17-4-1396 0 0,-36-2 264 0 0,0-1 0 0 0,0 0 0 0 0,0 0 0 0 0,0-1 0 0 0,0 1 0 0 0,6-4 0 0 0,-29 14-5966 0 0,10-4 7012 0 0,-1 0 0 0 0,1 0 1 0 0,-11 11-1 0 0,29-17 8178 0 0,8 6-5123 0 0,13 9-2170 0 0,-25-11-856 0 0,0 0 0 0 0,-1 0 0 0 0,1 1 0 0 0,-1-1-1 0 0,0 1 1 0 0,0 1 0 0 0,-1-1 0 0 0,7 8 0 0 0,-8 14 153 0 0,-3-23-129 0 0,0 0 0 0 0,1 1 1 0 0,-1-1-1 0 0,1 0 0 0 0,-1 0 1 0 0,1 1-1 0 0,0-1 0 0 0,2 4 1 0 0,-2-6-57 0 0,0 0 1 0 0,0 0-1 0 0,0 0 1 0 0,0 0-1 0 0,0 0 1 0 0,0 0 0 0 0,0-1-1 0 0,0 1 1 0 0,0 0-1 0 0,0-1 1 0 0,0 1-1 0 0,1-1 1 0 0,-1 1 0 0 0,0-1-1 0 0,0 1 1 0 0,1-1-1 0 0,-1 0 1 0 0,0 0-1 0 0,1 0 1 0 0,-1 0 0 0 0,0 0-1 0 0,1 0 1 0 0,-1 0-1 0 0,0 0 1 0 0,3-1-1 0 0,-2 1 3 0 0,0 0 1 0 0,0 0-1 0 0,0-1 0 0 0,0 1 0 0 0,0-1 0 0 0,0 0 0 0 0,0 0 0 0 0,0 0 0 0 0,0 0 0 0 0,0 0 0 0 0,0 0 0 0 0,-1 0 0 0 0,1 0 0 0 0,0-1 0 0 0,-1 1 0 0 0,1 0 0 0 0,-1-1 0 0 0,0 0 0 0 0,1 1 0 0 0,-1-1 0 0 0,0 0 0 0 0,0 0 0 0 0,0 1 0 0 0,0-1 0 0 0,0 0 0 0 0,-1 0 0 0 0,1 0 0 0 0,-1 0 0 0 0,1 0 0 0 0,-1 0 0 0 0,1-1 0 0 0,-1 1 0 0 0,0 0 1 0 0,0 0-1 0 0,0 0 0 0 0,-1 0 0 0 0,1 0 0 0 0,0 0 0 0 0,-1 0 0 0 0,1 0 0 0 0,-1 0 0 0 0,0 0 0 0 0,1 0 0 0 0,-1 0 0 0 0,0 0 0 0 0,0 0 0 0 0,-2-1 0 0 0,1 1-22 0 0,0 0 1 0 0,0 0-1 0 0,0 1 1 0 0,0-1-1 0 0,0 1 0 0 0,-1 0 1 0 0,1-1-1 0 0,0 1 1 0 0,-1 0-1 0 0,1 0 1 0 0,-1 1-1 0 0,1-1 0 0 0,-1 0 1 0 0,0 1-1 0 0,1 0 1 0 0,-1-1-1 0 0,0 1 0 0 0,1 0 1 0 0,-1 0-1 0 0,0 1 1 0 0,1-1-1 0 0,-4 1 0 0 0,-9 2-50 0 0,1 0-1 0 0,-22 8 1 0 0,36-11 50 0 0,-4 1-30 0 0,0 1 1 0 0,0-1 0 0 0,0 1 0 0 0,0 0 0 0 0,0 0 0 0 0,1 0 0 0 0,-1 1 0 0 0,1 0-1 0 0,0-1 1 0 0,0 1 0 0 0,0 0 0 0 0,0 0 0 0 0,0 1 0 0 0,1-1 0 0 0,-4 5-1 0 0,5-6 11 0 0,0 0-1 0 0,1 0 0 0 0,-1 0 1 0 0,1 1-1 0 0,-1-1 0 0 0,1 0 1 0 0,-1 0-1 0 0,1 0 0 0 0,0 1 1 0 0,0-1-1 0 0,0 0 0 0 0,0 0 1 0 0,1 0-1 0 0,-1 1 0 0 0,1-1 1 0 0,-1 0-1 0 0,1 0 0 0 0,0 0 1 0 0,0 0-1 0 0,0 0 0 0 0,0 0 1 0 0,0 0-1 0 0,0 0 0 0 0,0 0 1 0 0,1 0-1 0 0,-1-1 0 0 0,1 1 1 0 0,-1-1-1 0 0,1 1 0 0 0,2 1 1 0 0,-2-2 28 0 0,-1 1 0 0 0,1-1 0 0 0,-1 0 0 0 0,0 0 0 0 0,0 1 0 0 0,1-1 0 0 0,-1 1 0 0 0,0-1 0 0 0,0 1 0 0 0,0-1 0 0 0,-1 1 0 0 0,1 0-1 0 0,0-1 1 0 0,-1 1 0 0 0,1 0 0 0 0,-1 0 0 0 0,1-1 0 0 0,-1 1 0 0 0,0 2 0 0 0,0-3-7 0 0,-1 0-1 0 0,1 0 1 0 0,-1 0-1 0 0,1 0 0 0 0,-1 0 1 0 0,0 0-1 0 0,0 0 0 0 0,1-1 1 0 0,-1 1-1 0 0,0 0 0 0 0,0 0 1 0 0,0-1-1 0 0,0 1 1 0 0,0-1-1 0 0,0 1 0 0 0,0-1 1 0 0,0 1-1 0 0,0-1 0 0 0,0 0 1 0 0,0 1-1 0 0,0-1 1 0 0,0 0-1 0 0,0 0 0 0 0,-1 0 1 0 0,1 0-1 0 0,0 0 0 0 0,0 0 1 0 0,0 0-1 0 0,0 0 0 0 0,0 0 1 0 0,0 0-1 0 0,-2-1 1 0 0,-77-10-239 0 0,103 12 450 0 0,0 2 0 0 0,22 4 0 0 0,-19-2-244 0 0,36 2 0 0 0,-49-7-257 0 0,0 0 0 0 0,0-1-1 0 0,0 0 1 0 0,0-1-1 0 0,-1-1 1 0 0,14-3 0 0 0,-20 4-555 0 0,1-1 0 0 0,-1 1 0 0 0,-1-1 0 0 0,1 0 1 0 0,0-1-1 0 0,-1 1 0 0 0,1-1 0 0 0,-1 0 0 0 0,0 0 1 0 0,0-1-1 0 0,-1 1 0 0 0,0-1 0 0 0,8-10 0 0 0,-5 3-2090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0:33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7250 0 0,'-4'3'6324'0'0,"-1"8"-3591"0"0,-9 30-1764 0 0,14-34-938 0 0,0 0 0 0 0,1 0-1 0 0,0-1 1 0 0,0 1 0 0 0,0-1 0 0 0,1 1 0 0 0,-1-1 0 0 0,2 1 0 0 0,3 9 0 0 0,-4-12-103 0 0,0 0 0 0 0,1 0 1 0 0,-1 0-1 0 0,1-1 0 0 0,-1 1 1 0 0,1-1-1 0 0,0 1 0 0 0,0-1 1 0 0,1 0-1 0 0,-1 0 1 0 0,1 0-1 0 0,-1 0 0 0 0,1-1 1 0 0,0 0-1 0 0,5 3 0 0 0,-4-4 8 0 0,1-1 0 0 0,-1 0-1 0 0,0 0 1 0 0,0 0 0 0 0,1-1-1 0 0,-1 1 1 0 0,0-1 0 0 0,0 0-1 0 0,0-1 1 0 0,6-2 0 0 0,18-3-216 0 0,-17 5-2434 0 0,-30-10-4787 0 0,2 2 6495 0 0,5 6-1504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0:33.9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4753 0 0,'-2'4'918'0'0,"1"1"-1"0"0,-1 0 1 0 0,1-1 0 0 0,1 1-1 0 0,-1 0 1 0 0,1 0 0 0 0,0-1 0 0 0,0 1-1 0 0,0 0 1 0 0,2 8 0 0 0,-1-6-298 0 0,1 1-1 0 0,1-1 1 0 0,-1 0 0 0 0,1 1 0 0 0,0-1 0 0 0,7 10 0 0 0,-7-12-531 0 0,0 1 1 0 0,1-1 0 0 0,0 0-1 0 0,0 0 1 0 0,0 0-1 0 0,1-1 1 0 0,-1 1-1 0 0,1-1 1 0 0,0 0 0 0 0,1-1-1 0 0,-1 1 1 0 0,1-1-1 0 0,-1 0 1 0 0,1 0-1 0 0,0-1 1 0 0,0 0 0 0 0,12 3-1 0 0,-12-4-479 0 0,0-1 0 0 0,-1 0-1 0 0,1 0 1 0 0,0-1 0 0 0,0 1 0 0 0,9-4 0 0 0,1-1-4570 0 0,-1 0-4270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0:34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38 3649 0 0,'-18'8'1369'0'0,"-6"-4"10794"0"0,35-13-11104 0 0,13 4-863 0 0,-1 1 0 0 0,1 1 0 0 0,0 1 0 0 0,35 2 0 0 0,-13 0-85 0 0,42 1 70 0 0,47-3-2015 0 0,-134 2 1460 0 0,0 0-1 0 0,-1 0 0 0 0,1 0 0 0 0,0 0 0 0 0,0 0 0 0 0,0-1 0 0 0,0 1 0 0 0,0 0 0 0 0,0 0 0 0 0,0-1 0 0 0,-1 1 0 0 0,1-1 1 0 0,0 1-1 0 0,0 0 0 0 0,-1-1 0 0 0,1 0 0 0 0,0 1 0 0 0,0-1 0 0 0,0-1 0 0 0,-1-6-4567 0 0,-5 2 4394 0 0,2 2-2278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0:35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9 4945 0 0,'0'0'143'0'0,"0"0"-1"0"0,0 0 0 0 0,0 0 1 0 0,-3-2 2136 0 0,3 2-2136 0 0,0 0-1 0 0,0 0 1 0 0,0 0-1 0 0,-1-1 1 0 0,1 1-1 0 0,0 0 1 0 0,0 0-1 0 0,0 0 0 0 0,0-1 1 0 0,0 1-1 0 0,0 0 1 0 0,0 0-1 0 0,0 0 1 0 0,0-1-1 0 0,0 1 1 0 0,0 0-1 0 0,0 0 1 0 0,0 0-1 0 0,0-1 1 0 0,2-1 2136 0 0,-2 1-2137 0 0,13 8 3099 0 0,22 34-2006 0 0,-22-24-950 0 0,0-1-1 0 0,2 0 0 0 0,0-2 0 0 0,0 1 1 0 0,24 15-1 0 0,-31-25-265 0 0,-2-2 74 0 0,0 1 0 0 0,-1 0-1 0 0,0 0 1 0 0,1 0-1 0 0,-1 0 1 0 0,-1 1 0 0 0,5 5-1 0 0,-8-8-62 0 0,0-1 0 0 0,0 1 0 0 0,0 0 0 0 0,-1-1 0 0 0,1 1 0 0 0,-1 0 0 0 0,1 0 0 0 0,-1 0 0 0 0,0-1-1 0 0,0 1 1 0 0,1 0 0 0 0,-1 0 0 0 0,-1 0 0 0 0,1-1 0 0 0,0 1 0 0 0,0 0 0 0 0,-1 0 0 0 0,1 0 0 0 0,-1-1 0 0 0,1 1-1 0 0,-1 0 1 0 0,0-1 0 0 0,0 1 0 0 0,1 0 0 0 0,-1-1 0 0 0,0 1 0 0 0,-1-1 0 0 0,1 0 0 0 0,0 1 0 0 0,0-1 0 0 0,-2 2-1 0 0,-3 2 36 0 0,0 1 0 0 0,-1-1 0 0 0,0 0 0 0 0,1 0 0 0 0,-2-1 0 0 0,1 0 0 0 0,0 0 0 0 0,-10 3 0 0 0,10-4-97 0 0,-1 0 0 0 0,1 1 0 0 0,0 0 0 0 0,0 0 0 0 0,0 0 0 0 0,0 1 0 0 0,-10 10 0 0 0,16-14-143 0 0,0 1 1 0 0,0-1-1 0 0,0 1 1 0 0,0-1-1 0 0,0 1 1 0 0,0 0-1 0 0,0-1 1 0 0,0 1-1 0 0,1 0 1 0 0,-1-1 0 0 0,1 1-1 0 0,-1 0 1 0 0,1 0-1 0 0,0 0 1 0 0,0 0-1 0 0,0 1 1 0 0,0-2-315 0 0,0 0 1 0 0,0 0 0 0 0,0 0 0 0 0,1 0-1 0 0,-1 0 1 0 0,0 0 0 0 0,1-1-1 0 0,-1 1 1 0 0,0 0 0 0 0,1 0 0 0 0,0 0-1 0 0,-1-1 1 0 0,1 1 0 0 0,-1 0-1 0 0,1-1 1 0 0,0 1 0 0 0,-1 0 0 0 0,1-1-1 0 0,0 1 1 0 0,0-1 0 0 0,-1 1-1 0 0,2-1 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1:00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 1 9066 0 0,'0'1'407'0'0,"0"0"0"0"0,-1 0 1 0 0,1 1-1 0 0,0-1 0 0 0,0 0 1 0 0,0 0-1 0 0,-1 1 0 0 0,1-1 0 0 0,-1 0 1 0 0,1 0-1 0 0,-1 0 0 0 0,1 0 0 0 0,-1 0 1 0 0,0 1-1 0 0,0-1 0 0 0,1 0 1 0 0,-1-1-1 0 0,-2 3 0 0 0,2-2-15 0 0,-2 1-1 0 0,1-1 1 0 0,0 0 0 0 0,0 0-1 0 0,0 0 1 0 0,0 0 0 0 0,-1 0-1 0 0,1 0 1 0 0,-4 0 0 0 0,-5 1 177 0 0,-1-1 0 0 0,0-1 0 0 0,-16 0-1 0 0,7 0 502 0 0,18 0-1057 0 0,-1 0-1 0 0,1 0 0 0 0,0 0 0 0 0,0 1 0 0 0,0-1 0 0 0,0 1 0 0 0,0 0 0 0 0,0 0 0 0 0,0 0 0 0 0,0 0 0 0 0,0 1 0 0 0,1-1 0 0 0,-1 1 0 0 0,0 0 0 0 0,1 0 1 0 0,-1 0-1 0 0,1 0 0 0 0,0 0 0 0 0,-1 0 0 0 0,1 1 0 0 0,0-1 0 0 0,1 1 0 0 0,-1-1 0 0 0,0 1 0 0 0,1 0 0 0 0,-1 0 0 0 0,1 0 0 0 0,0 0 0 0 0,0 0 0 0 0,0 0 0 0 0,0 0 1 0 0,1 0-1 0 0,-1 0 0 0 0,1 0 0 0 0,0 0 0 0 0,0 4 0 0 0,0-1-34 0 0,0-1 0 0 0,1 1 0 0 0,0 0 0 0 0,0-1 0 0 0,0 1 0 0 0,1-1-1 0 0,-1 0 1 0 0,1 1 0 0 0,1-1 0 0 0,-1 0 0 0 0,1 0 0 0 0,0 0 0 0 0,0-1 0 0 0,0 1 0 0 0,1-1 0 0 0,-1 0 0 0 0,1 1 0 0 0,0-2 0 0 0,9 8 0 0 0,-7-7-203 0 0,1-1 0 0 0,0 1 1 0 0,0-1-1 0 0,1 0 0 0 0,-1-1 1 0 0,0 1-1 0 0,1-2 0 0 0,0 1 1 0 0,8 0-1 0 0,-12-2-441 0 0,1 1-1 0 0,-1-2 1 0 0,0 1-1 0 0,0 0 1 0 0,1-1-1 0 0,-1 0 1 0 0,8-2-1 0 0,-10 2-154 0 0,1-1 0 0 0,0 1 0 0 0,-1 0 0 0 0,1-1 0 0 0,-1 1 0 0 0,1-1 0 0 0,-1 0 0 0 0,0 0 0 0 0,0 0 0 0 0,0 0 0 0 0,0 0 0 0 0,2-4 0 0 0,2-4-2799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0:38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18 4329 0 0,'0'-1'208'0'0,"0"1"0"0"0,-1-1 0 0 0,1 0 0 0 0,0 0 0 0 0,0 0 0 0 0,0 0 0 0 0,-1 1 0 0 0,1-1 0 0 0,0 0 0 0 0,-1 0 0 0 0,1 0 1 0 0,-1 1-1 0 0,1-1 0 0 0,-1 0 0 0 0,1 1 0 0 0,-1-1 0 0 0,1 0 0 0 0,-1 1 0 0 0,0-1 0 0 0,1 1 0 0 0,-1-1 0 0 0,0 1 0 0 0,0-1 0 0 0,-1 0 0 0 0,1 2-21 0 0,1-1 0 0 0,-1 1 0 0 0,0-1 0 0 0,0 1 0 0 0,1 0 0 0 0,-1-1 0 0 0,0 1 0 0 0,1 0 0 0 0,-1 0 0 0 0,1-1 0 0 0,-1 1 0 0 0,1 0 0 0 0,-1 0 0 0 0,1 0 0 0 0,0 0 0 0 0,0 0 0 0 0,-1-1 0 0 0,1 3 0 0 0,-12 54 2167 0 0,11-53-2509 0 0,0 1 221 0 0,-6 34 76 0 0,2 1 0 0 0,1-1 0 0 0,3 63-1 0 0,1-101-287 0 0,0-1 0 0 0,0 1-1 0 0,0-1 1 0 0,0 0-1 0 0,0 1 1 0 0,0 0 0 0 0,0-1-1 0 0,0 1 1 0 0,0-1 0 0 0,0 0-1 0 0,0 1 1 0 0,0-1-1 0 0,0 1 1 0 0,0-1 0 0 0,1 1-1 0 0,-1-1 1 0 0,0 1-1 0 0,0-1 1 0 0,1 1 0 0 0,-1-1-1 0 0,0 0 1 0 0,1 1 0 0 0,-1-1-1 0 0,0 0 1 0 0,1 1-1 0 0,-1-1 1 0 0,0 0 0 0 0,1 1-1 0 0,-1-1 1 0 0,2 1 0 0 0,9-13-5848 0 0,-5 3 2658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0:39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72 5017 0 0,'-4'1'202'0'0,"-1"1"1"0"0,1 1-1 0 0,-1-1 0 0 0,1 1 1 0 0,0-1-1 0 0,0 1 0 0 0,0 1 1 0 0,0-1-1 0 0,0 0 0 0 0,1 1 1 0 0,0 0-1 0 0,0 0 0 0 0,0 0 1 0 0,0 0-1 0 0,0 0 0 0 0,1 0 1 0 0,0 1-1 0 0,0-1 0 0 0,0 1 1 0 0,0 0-1 0 0,1 0 0 0 0,0 0 1 0 0,0-1-1 0 0,0 1 0 0 0,0 0 0 0 0,1 0 1 0 0,0 0-1 0 0,0 0 0 0 0,0 0 1 0 0,2 8-1 0 0,-2-9-198 0 0,1-1 0 0 0,0 1-1 0 0,0 0 1 0 0,0-1 0 0 0,0 1 0 0 0,1 0 0 0 0,-1-1-1 0 0,1 1 1 0 0,0-1 0 0 0,0 0 0 0 0,0 0 0 0 0,0 0 0 0 0,1 0-1 0 0,-1 0 1 0 0,1 0 0 0 0,0 0 0 0 0,0-1 0 0 0,0 0-1 0 0,0 1 1 0 0,0-1 0 0 0,1 0 0 0 0,-1-1 0 0 0,0 1-1 0 0,1 0 1 0 0,0-1 0 0 0,-1 0 0 0 0,1 0 0 0 0,0 0-1 0 0,-1 0 1 0 0,1-1 0 0 0,0 1 0 0 0,0-1 0 0 0,0 0-1 0 0,0 0 1 0 0,-1-1 0 0 0,1 1 0 0 0,0-1 0 0 0,0 1-1 0 0,6-3 1 0 0,-4 0 9 0 0,1 0 0 0 0,-1 0 1 0 0,1-1-1 0 0,-1 0 0 0 0,0 0 0 0 0,0 0 0 0 0,-1-1 0 0 0,1 1 0 0 0,-1-2 1 0 0,0 1-1 0 0,0 0 0 0 0,-1-1 0 0 0,0 0 0 0 0,0 0 0 0 0,0 0 0 0 0,0-1 0 0 0,-1 1 1 0 0,0-1-1 0 0,-1 0 0 0 0,3-7 0 0 0,-3 7-17 0 0,-1 0 1 0 0,1 0-1 0 0,-1 0 0 0 0,0 0 0 0 0,-1 0 1 0 0,1 0-1 0 0,-1 0 0 0 0,-1 0 0 0 0,-1-10 0 0 0,1 13 22 0 0,0-1 0 0 0,0 1 0 0 0,-1 0 0 0 0,0 0 0 0 0,1 0 0 0 0,-1 0-1 0 0,-1 0 1 0 0,1 0 0 0 0,0 1 0 0 0,-1-1 0 0 0,0 1 0 0 0,0 0 0 0 0,0-1-1 0 0,0 1 1 0 0,-7-4 0 0 0,6 4-23 0 0,0 1 0 0 0,-1 0-1 0 0,0 0 1 0 0,1 0-1 0 0,-1 1 1 0 0,0 0 0 0 0,0-1-1 0 0,0 2 1 0 0,0-1 0 0 0,0 0-1 0 0,0 1 1 0 0,0 0 0 0 0,0 0-1 0 0,0 1 1 0 0,0 0 0 0 0,0-1-1 0 0,0 2 1 0 0,0-1 0 0 0,0 0-1 0 0,0 1 1 0 0,1 0 0 0 0,-8 4-1 0 0,1 0-618 0 0,-1 0 0 0 0,1 1 0 0 0,1 1 1 0 0,-1 0-1 0 0,1 0 0 0 0,1 1 0 0 0,-14 15 0 0 0,3 3-1254 0 0,12-16-983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0:40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18 5153 0 0,'-1'-1'240'0'0,"1"1"-1"0"0,-1 0 1 0 0,1-1 0 0 0,-1 1-1 0 0,1-1 1 0 0,-1 1-1 0 0,1-1 1 0 0,0 1 0 0 0,-1-1-1 0 0,1 0 1 0 0,0 1 0 0 0,-1-1-1 0 0,1 1 1 0 0,0-1-1 0 0,0 0 1 0 0,0 1 0 0 0,0-1-1 0 0,-1 0 1 0 0,1 1 0 0 0,0-1-1 0 0,0 1 1 0 0,0-1-1 0 0,0 0 1 0 0,0 1 0 0 0,1-1-1 0 0,-1 0 1 0 0,0 1 0 0 0,0-2-1 0 0,17 6 2128 0 0,23 21-2144 0 0,-21-14-149 0 0,-15-9 53 0 0,-1-1 1 0 0,1 1-1 0 0,0 0 0 0 0,-1 0 1 0 0,0 1-1 0 0,1-1 0 0 0,-1 1 0 0 0,0 0 1 0 0,0 0-1 0 0,0 0 0 0 0,-1 0 1 0 0,5 6-1 0 0,-7-7-91 0 0,0 1 0 0 0,0-1 0 0 0,-1 0-1 0 0,1 1 1 0 0,0-1 0 0 0,-1 0 0 0 0,0 1 0 0 0,1-1 0 0 0,-1 0 0 0 0,0 0 0 0 0,0 1 0 0 0,0-1 0 0 0,0 0 0 0 0,-1 0 0 0 0,1 0-1 0 0,-1 0 1 0 0,1-1 0 0 0,-3 4 0 0 0,-33 29 441 0 0,37-34-477 0 0,-4 4-68 0 0,-1 0 0 0 0,1 0 0 0 0,-1 0 1 0 0,0-1-1 0 0,0 0 0 0 0,0 0 0 0 0,0 0 0 0 0,0-1 0 0 0,-1 1 1 0 0,1-2-1 0 0,-1 1 0 0 0,-7 1 0 0 0,45-2-571 0 0,59-3 774 0 0,-34-6-4743 0 0,-38 2-311 0 0,-9 11 813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0:40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1 5785 0 0,'-1'6'273'0'0,"0"0"-1"0"0,0 0 0 0 0,0-1 1 0 0,-1 1-1 0 0,0 0 0 0 0,0-1 1 0 0,-1 1-1 0 0,0-1 0 0 0,0 0 1 0 0,0 0-1 0 0,0 0 0 0 0,-6 7 1 0 0,4-7 4 0 0,1 1 0 0 0,0 0 1 0 0,0 0-1 0 0,1 0 0 0 0,0 0 0 0 0,0 0 1 0 0,0 1-1 0 0,1 0 0 0 0,-2 9 1 0 0,3-15-247 0 0,1 1 1 0 0,1-1 0 0 0,-1 1 0 0 0,0-1 0 0 0,0 1-1 0 0,0-1 1 0 0,1 0 0 0 0,-1 1 0 0 0,1-1 0 0 0,-1 0-1 0 0,1 1 1 0 0,-1-1 0 0 0,1 0 0 0 0,0 0 0 0 0,0 0 0 0 0,0 1-1 0 0,-1-1 1 0 0,1 0 0 0 0,0 0 0 0 0,0 0 0 0 0,1 0-1 0 0,-1-1 1 0 0,0 1 0 0 0,0 0 0 0 0,0 0 0 0 0,1-1-1 0 0,-1 1 1 0 0,0 0 0 0 0,0-1 0 0 0,1 0 0 0 0,-1 1-1 0 0,1-1 1 0 0,1 1 0 0 0,8 1-65 0 0,0 0-1 0 0,-1-1 0 0 0,17 0 1 0 0,-12 0 15 0 0,-6-1 756 0 0,4 0-3902 0 0,-9-4-642 0 0,-10-5 1596 0 0,2 7-512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0:40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1 5001 0 0,'-9'15'510'0'0,"1"-2"357"0"0,0 0 0 0 0,1 0 0 0 0,1 1-1 0 0,0 0 1 0 0,0 0 0 0 0,2 0 0 0 0,0 1-1 0 0,-3 16 1 0 0,7-31-790 0 0,0 1 1 0 0,0-1-1 0 0,0 1 0 0 0,0-1 0 0 0,-1 1 1 0 0,1-1-1 0 0,0 1 0 0 0,0 0 0 0 0,0-1 1 0 0,0 1-1 0 0,1-1 0 0 0,-1 1 1 0 0,0-1-1 0 0,0 1 0 0 0,0 0 0 0 0,0-1 1 0 0,1 1-1 0 0,-1-1 0 0 0,0 1 0 0 0,0-1 1 0 0,1 1-1 0 0,-1-1 0 0 0,0 1 0 0 0,1-1 1 0 0,-1 0-1 0 0,1 1 0 0 0,11-6 1330 0 0,10-22-261 0 0,-16 14-978 0 0,1 0 1 0 0,6-22 0 0 0,-11 30-118 0 0,-1 0-1 0 0,0 0 0 0 0,0 0 0 0 0,0 0 1 0 0,0 0-1 0 0,-1 0 0 0 0,0 0 0 0 0,0 0 0 0 0,0 0 1 0 0,-1 0-1 0 0,-1-5 0 0 0,2 9-59 0 0,-1 0 0 0 0,0 0 0 0 0,0 0 0 0 0,0 0-1 0 0,0 0 1 0 0,0 0 0 0 0,0 1 0 0 0,0-1 0 0 0,-1 0 0 0 0,1 1 0 0 0,0-1 0 0 0,0 1-1 0 0,0-1 1 0 0,-1 1 0 0 0,1 0 0 0 0,0-1 0 0 0,-1 1 0 0 0,1 0 0 0 0,0 0-1 0 0,-1 0 1 0 0,1 0 0 0 0,0 0 0 0 0,-1 0 0 0 0,1 0 0 0 0,0 0 0 0 0,0 1 0 0 0,-1-1-1 0 0,0 1 1 0 0,-40 10-447 0 0,7 9-166 0 0,18-5-1426 0 0,11 2-4167 0 0,6-17 6105 0 0,0 0 1 0 0,0 1-1 0 0,0-1 0 0 0,0 0 1 0 0,0 0-1 0 0,0 0 0 0 0,0 1 1 0 0,0-1-1 0 0,0 0 0 0 0,0 0 1 0 0,1 0-1 0 0,-1 0 0 0 0,0 1 1 0 0,0-1-1 0 0,0 0 0 0 0,0 0 1 0 0,0 0-1 0 0,1 0 0 0 0,-1 0 1 0 0,0 1-1 0 0,0-1 0 0 0,0 0 1 0 0,0 0-1 0 0,1 0 0 0 0,-1 0 1 0 0,0 0-1 0 0,0 0 0 0 0,0 0 1 0 0,1 0-1 0 0,-1 0 0 0 0,0 0 1 0 0,0 0-1 0 0,0 0 0 0 0,1 0 1 0 0,-1 0-1 0 0,0 0 0 0 0,0 0 1 0 0,0 0-1 0 0,1 0 0 0 0,-1 0 1 0 0,0 0-1 0 0,0 0 0 0 0,6 0-2684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0:41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44 6473 0 0,'-1'-1'279'0'0,"1"0"0"0"0,-1-1 0 0 0,1 1 0 0 0,0 0-1 0 0,0-1 1 0 0,0 1 0 0 0,-1 0 0 0 0,1-1 0 0 0,1 1-1 0 0,-1 0 1 0 0,0-1 0 0 0,0 1 0 0 0,0 0-1 0 0,1-1 1 0 0,-1 1 0 0 0,0 0 0 0 0,1-1 0 0 0,0 1-1 0 0,-1 0 1 0 0,1 0 0 0 0,0 0 0 0 0,-1-1 0 0 0,1 1-1 0 0,0 0 1 0 0,0 0 0 0 0,1-1 0 0 0,0 1-73 0 0,0 0 1 0 0,1 0-1 0 0,-1 0 0 0 0,0 0 1 0 0,1 0-1 0 0,-1 0 1 0 0,1 0-1 0 0,-1 1 1 0 0,1 0-1 0 0,-1-1 0 0 0,1 1 1 0 0,-1 0-1 0 0,4 0 1 0 0,0 0-238 0 0,1 1 0 0 0,0 0 1 0 0,-1 0-1 0 0,1 0 1 0 0,-1 1-1 0 0,0 0 1 0 0,1 0-1 0 0,-1 1 0 0 0,0 0 1 0 0,8 4-1 0 0,-14-7-88 0 0,0 1 1 0 0,1-1-1 0 0,-1 0 0 0 0,0 0 0 0 0,0 0 1 0 0,0 0-1 0 0,0 1 0 0 0,0-1 0 0 0,0 0 1 0 0,0 0-1 0 0,1 0 0 0 0,-1 0 0 0 0,0 1 1 0 0,0-1-1 0 0,0 0 0 0 0,0 0 0 0 0,0 0 1 0 0,0 1-1 0 0,0-1 0 0 0,0 0 0 0 0,0 0 1 0 0,0 0-1 0 0,0 1 0 0 0,0-1 0 0 0,0 0 0 0 0,0 0 1 0 0,0 0-1 0 0,0 0 0 0 0,0 1 0 0 0,0-1 1 0 0,0 0-1 0 0,-1 0 0 0 0,1 0 0 0 0,0 1 1 0 0,0-1-1 0 0,0 0 0 0 0,0 0 0 0 0,0 0 1 0 0,0 0-1 0 0,-1 0 0 0 0,1 1 0 0 0,0-1 1 0 0,0 0-1 0 0,0 0 0 0 0,0 0 0 0 0,0 0 1 0 0,-1 0-1 0 0,1 0 0 0 0,0 0 0 0 0,0 0 1 0 0,0 0-1 0 0,-1 1 0 0 0,1-1 0 0 0,-14 5-4086 0 0,10-4 3507 0 0,-5 4-2516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0:41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0 123 5065 0 0,'1'1'288'0'0,"-1"1"-1"0"0,1 0 1 0 0,-1-1 0 0 0,1 1-1 0 0,0-1 1 0 0,-1 1-1 0 0,1-1 1 0 0,0 1 0 0 0,0-1-1 0 0,0 1 1 0 0,0-1-1 0 0,0 0 1 0 0,1 1 0 0 0,-1-1-1 0 0,0 0 1 0 0,1 0-1 0 0,-1 0 1 0 0,0 0 0 0 0,1 0-1 0 0,-1 0 1 0 0,1-1-1 0 0,0 1 1 0 0,-1 0 0 0 0,1-1-1 0 0,-1 1 1 0 0,1-1 0 0 0,2 1-1 0 0,52 8 2736 0 0,-50-9-2804 0 0,-2 1-67 0 0,0-1-59 0 0,-1 0 0 0 0,1 0 0 0 0,-1 0 1 0 0,0 1-1 0 0,1-1 0 0 0,-1 1 0 0 0,0 0 1 0 0,0 0-1 0 0,1 0 0 0 0,-1 0 0 0 0,5 4 0 0 0,-9-5-77 0 0,1 1 0 0 0,0 0 0 0 0,-1 0-1 0 0,1 0 1 0 0,-1 0 0 0 0,1-1-1 0 0,-1 1 1 0 0,1 0 0 0 0,-1 0 0 0 0,1-1-1 0 0,-1 1 1 0 0,0 0 0 0 0,1-1 0 0 0,-1 1-1 0 0,0-1 1 0 0,0 1 0 0 0,1-1-1 0 0,-1 1 1 0 0,0-1 0 0 0,0 1 0 0 0,0-1-1 0 0,0 0 1 0 0,-1 1 0 0 0,-22 8-312 0 0,13-7 216 0 0,6-2-74 0 0,0 1 1 0 0,0 0-1 0 0,0 1 0 0 0,0-1 0 0 0,0 1 1 0 0,0 0-1 0 0,-8 5 0 0 0,13-6 135 0 0,1-1 1 0 0,-1 1-1 0 0,0-1 0 0 0,0 1 1 0 0,0-1-1 0 0,1 1 0 0 0,-1-1 1 0 0,0 1-1 0 0,1-1 0 0 0,-1 1 0 0 0,1-1 1 0 0,-1 0-1 0 0,0 1 0 0 0,1-1 1 0 0,-1 1-1 0 0,1-1 0 0 0,-1 0 1 0 0,1 1-1 0 0,-1-1 0 0 0,1 0 0 0 0,-1 0 1 0 0,1 0-1 0 0,0 1 0 0 0,-1-1 1 0 0,1 0-1 0 0,0 0 0 0 0,18 8 304 0 0,-6-4-323 0 0,2 0 1 0 0,-1-2-1 0 0,0 0 1 0 0,1 0-1 0 0,-1-1 0 0 0,19-2 1 0 0,-26 1-1220 0 0,-1-1 0 0 0,0 0 1 0 0,0 0-1 0 0,1-1 1 0 0,8-3-1 0 0,2-7-2200 0 0,-8 5 495 0 0</inkml:trace>
  <inkml:trace contextRef="#ctx0" brushRef="#br0" timeOffset="1">357 3 3265 0 0,'-5'-2'9742'0'0,"4"2"-9565"0"0,-6 11 4296 0 0,-10 26-3470 0 0,9-20 8 0 0,-40 99-48 0 0,1-5-4244 0 0,47-110 2572 0 0,-1 1-1 0 0,0 0 1 0 0,0-1 0 0 0,0 1 0 0 0,0-1-1 0 0,0 1 1 0 0,0-1 0 0 0,0 1 0 0 0,-1-1-1 0 0,1 0 1 0 0,0 0 0 0 0,-3 2-1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0:42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257 57 4945 0 0,'-11'-17'436'0'0,"-13"-11"5862"0"0,23 27-5953 0 0,0 0-1 0 0,-1 0 1 0 0,1 0-1 0 0,0 0 1 0 0,0 0 0 0 0,0 0-1 0 0,-1 1 1 0 0,1-1 0 0 0,0 0-1 0 0,-1 1 1 0 0,1-1 0 0 0,-1 1-1 0 0,1 0 1 0 0,0-1-1 0 0,-1 1 1 0 0,1 0 0 0 0,-1 0-1 0 0,1 0 1 0 0,-2 0 0 0 0,1 1-258 0 0,1-1 1 0 0,0 0 0 0 0,0 1 0 0 0,0 0 0 0 0,0-1-1 0 0,0 1 1 0 0,0 0 0 0 0,0-1 0 0 0,0 1 0 0 0,0 0-1 0 0,0 0 1 0 0,0 0 0 0 0,0 0 0 0 0,0 0 0 0 0,1 0-1 0 0,-2 2 1 0 0,-46 86 162 0 0,4 2 0 0 0,-35 101 0 0 0,74-169-3473 0 0,7-16-2070 0 0,6-12-858 0 0,-3-1 2349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0:45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18 4817 0 0,'-3'-17'15049'0'0,"11"25"-14675"0"0,-2-3-327 0 0,1 0 0 0 0,0 0 0 0 0,0-1 0 0 0,1 0 0 0 0,-1 0 0 0 0,1 0 0 0 0,-1-1 0 0 0,1 0 0 0 0,0-1 0 0 0,1 0 0 0 0,15 2 0 0 0,3-2-7 0 0,1-1 1 0 0,35-3-1 0 0,21 0-77 0 0,-63 6 153 0 0,4 0-4840 0 0,-24-5 4392 0 0,-1 1 1 0 0,1 0 0 0 0,0 0-1 0 0,-1 0 1 0 0,1-1-1 0 0,-1 1 1 0 0,1 0 0 0 0,0-1-1 0 0,-1 1 1 0 0,1 0 0 0 0,-1-1-1 0 0,1 1 1 0 0,-1-1 0 0 0,1 1-1 0 0,-1-1 1 0 0,1 1-1 0 0,-1-1 1 0 0,1 1 0 0 0,-1-1-1 0 0,0 1 1 0 0,1-1 0 0 0,-1 0-1 0 0,0 1 1 0 0,0-1-1 0 0,1 0 1 0 0,-1 1 0 0 0,0-1-1 0 0,0 0 1 0 0,0 1 0 0 0,0-1-1 0 0,0-1 1 0 0,2-6-3225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0:45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12 6505 0 0,'-3'0'1277'0'0,"0"0"-1"0"0,1 0 1 0 0,-1-1-1 0 0,0 1 0 0 0,0-1 1 0 0,1 0-1 0 0,-1 0 0 0 0,0 0 1 0 0,-4-2-1 0 0,7 3-1233 0 0,0 0-1 0 0,0-1 1 0 0,0 1-1 0 0,0 0 1 0 0,0 0-1 0 0,0 0 1 0 0,0 0-1 0 0,0 0 1 0 0,0 0 0 0 0,0 0-1 0 0,0 0 1 0 0,0 0-1 0 0,0 0 1 0 0,1 0-1 0 0,-1 0 1 0 0,0 0-1 0 0,0 0 1 0 0,0 0 0 0 0,0 0-1 0 0,0 0 1 0 0,0 0-1 0 0,0 0 1 0 0,0-1-1 0 0,0 1 1 0 0,0 0-1 0 0,0 0 1 0 0,0 0-1 0 0,0 0 1 0 0,0 0 0 0 0,0 0-1 0 0,0 0 1 0 0,0 0-1 0 0,0 0 1 0 0,0 0-1 0 0,0 0 1 0 0,0-1-1 0 0,0 1 1 0 0,0 0-1 0 0,0 0 1 0 0,0 0 0 0 0,0 0-1 0 0,0 0 1 0 0,0 0-1 0 0,0 0 1 0 0,0 0-1 0 0,0 0 1 0 0,0 0-1 0 0,0 0 1 0 0,0 0-1 0 0,-1 0 1 0 0,1-1 0 0 0,0 1-1 0 0,0 0 1 0 0,0 0-1 0 0,0 0 1 0 0,0 0-1 0 0,0 0 1 0 0,0 0-1 0 0,0 0 1 0 0,0 0 0 0 0,19 4-165 0 0,0 1 146 0 0,-1 2-1 0 0,1 0 1 0 0,-2 1-1 0 0,1 0 0 0 0,-1 2 1 0 0,0 0-1 0 0,-1 1 1 0 0,26 23-1 0 0,-41-33-6 0 0,0 0 0 0 0,0 0-1 0 0,0 0 1 0 0,0 0 0 0 0,0 0 0 0 0,0 1 0 0 0,-1-1 0 0 0,1 0-1 0 0,0 0 1 0 0,-1 1 0 0 0,1-1 0 0 0,-1 0 0 0 0,0 1-1 0 0,1-1 1 0 0,-1 0 0 0 0,0 1 0 0 0,0-1 0 0 0,0 1 0 0 0,0-1-1 0 0,0 0 1 0 0,0 1 0 0 0,0-1 0 0 0,0 2 0 0 0,-1 0 2 0 0,-1 0 1 0 0,1 0 0 0 0,0 0-1 0 0,-1-1 1 0 0,1 1 0 0 0,-1-1-1 0 0,0 1 1 0 0,0-1 0 0 0,0 0 0 0 0,-3 4-1 0 0,-8 4 13 0 0,1 0-1 0 0,-2-1 1 0 0,-18 10-1 0 0,23-14-21 0 0,-8 3-66 0 0,-10 8-504 0 0,27-16 446 0 0,0 0 0 0 0,0 0-1 0 0,0 0 1 0 0,0 1 0 0 0,0-1-1 0 0,0 0 1 0 0,0 0 0 0 0,0 1 0 0 0,0-1-1 0 0,0 0 1 0 0,0 0 0 0 0,0 0 0 0 0,0 1-1 0 0,0-1 1 0 0,0 0 0 0 0,0 0-1 0 0,0 0 1 0 0,0 1 0 0 0,0-1 0 0 0,0 0-1 0 0,1 0 1 0 0,-1 0 0 0 0,0 1 0 0 0,0-1-1 0 0,0 0 1 0 0,0 0 0 0 0,0 0-1 0 0,1 0 1 0 0,-1 1 0 0 0,0-1 0 0 0,0 0-1 0 0,0 0 1 0 0,1 0 0 0 0,-1 0 0 0 0,0 0-1 0 0,0 0 1 0 0,0 0 0 0 0,1 0-1 0 0,-1 0 1 0 0,0 1 0 0 0,0-1 0 0 0,1 0-1 0 0,-1 0 1 0 0,0 0 0 0 0,0 0 0 0 0,0 0-1 0 0,1 0 1 0 0,-1-1 0 0 0,0 1-1 0 0,0 0 1 0 0,1 0 0 0 0,-1 0 0 0 0,0 0-1 0 0,0 0 1 0 0,0 0 0 0 0,1 0 0 0 0,-1 0-1 0 0,0-1 1 0 0,18-1-8679 0 0,-11-1 4579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1:00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0 9938 0 0,'-1'38'9098'0'0,"0"7"-5075"0"0,-1 145-3600 0 0,3-175-595 0 0,4 43 258 0 0,5-24-3258 0 0,11-61-9560 0 0,-20 26 12523 0 0,0-1 0 0 0,-1 1 0 0 0,1-1-1 0 0,0 0 1 0 0,-1 1 0 0 0,1-1 0 0 0,-1 0-1 0 0,0 0 1 0 0,0 1 0 0 0,0-1 0 0 0,0-3-1 0 0,1-5-913 0 0,6-6-1479 0 0</inkml:trace>
  <inkml:trace contextRef="#ctx0" brushRef="#br0" timeOffset="1">224 214 3353 0 0,'25'-7'17700'0'0,"-37"14"-16061"0"0,-2 1-1464 0 0,0-2 1 0 0,0 1-1 0 0,0-2 1 0 0,-1 0 0 0 0,1-1-1 0 0,-1 0 1 0 0,0-1 0 0 0,-1-1-1 0 0,1 0 1 0 0,0-1 0 0 0,-1-1-1 0 0,1 0 1 0 0,-21-4 0 0 0,35 4-178 0 0,1 0 0 0 0,0 0 0 0 0,0 0-1 0 0,0 0 1 0 0,0 0 0 0 0,-1-1 0 0 0,1 1 0 0 0,0 0 0 0 0,0 0 0 0 0,0 0 0 0 0,-1 0 0 0 0,1 0 0 0 0,0 0 0 0 0,0 0 0 0 0,-1 0 0 0 0,1 0 0 0 0,0 0 0 0 0,0 0-1 0 0,0 0 1 0 0,-1 0 0 0 0,1 0 0 0 0,0 0 0 0 0,0 0 0 0 0,0 1 0 0 0,-1-1 0 0 0,1 0 0 0 0,0 0 0 0 0,0 0 0 0 0,0 0 0 0 0,0 0 0 0 0,-1 0 0 0 0,1 0 0 0 0,0 1 0 0 0,0-1-1 0 0,0 0 1 0 0,0 0 0 0 0,0 0 0 0 0,-1 0 0 0 0,1 1 0 0 0,0-1 0 0 0,0 0 0 0 0,0 0 0 0 0,0 0 0 0 0,0 1 0 0 0,0-1 0 0 0,0 0 0 0 0,0 0 0 0 0,0 0 0 0 0,0 1-1 0 0,0-1 1 0 0,0 0 0 0 0,0 0 0 0 0,0 0 0 0 0,0 1 0 0 0,0-1 0 0 0,0 0 0 0 0,10 17-37 0 0,24 19 21 0 0,-32-34 11 0 0,15 16-442 0 0,-2-2 390 0 0,1-1 0 0 0,24 19-1 0 0,-34-30-847 0 0,0 0 0 0 0,0-1-1 0 0,0 0 1 0 0,11 4 0 0 0,-13-5-356 0 0,0-1 1 0 0,0 0 0 0 0,0-1-1 0 0,1 1 1 0 0,-1-1 0 0 0,0 1-1 0 0,1-1 1 0 0,5-1-1 0 0,5-1-4188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0:46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20 8698 0 0,'-8'-8'2594'0'0,"-6"-3"3666"0"0,13 11-6118 0 0,1 1 0 0 0,-1 0 0 0 0,0-1 1 0 0,1 1-1 0 0,-1-1 0 0 0,1 1 0 0 0,-1 0 0 0 0,1 0 1 0 0,-1-1-1 0 0,1 1 0 0 0,-1 0 0 0 0,1 0 1 0 0,0 0-1 0 0,-1 0 0 0 0,1-1 0 0 0,0 1 0 0 0,0 0 1 0 0,0 0-1 0 0,0 0 0 0 0,0 0 0 0 0,0 1 0 0 0,-3 15-68 0 0,2 1 0 0 0,0-1-1 0 0,1 1 1 0 0,0-1-1 0 0,2 0 1 0 0,0 1 0 0 0,5 19-1 0 0,38 118-1176 0 0,-41-144 845 0 0,-9-34-9619 0 0,1-25 5746 0 0,2 18 2821 0 0,1 9-1264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0:46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41 5353 0 0,'-1'-2'610'0'0,"0"0"0"0"0,1 0 0 0 0,-1 0 0 0 0,1-1 1 0 0,0 1-1 0 0,-1 0 0 0 0,1 0 0 0 0,0 0 0 0 0,1-1 0 0 0,-1 1 0 0 0,0 0 0 0 0,0 0 0 0 0,2-4 0 0 0,-1 6-429 0 0,-1-1 1 0 0,1 1-1 0 0,-1-1 0 0 0,1 1 0 0 0,-1-1 0 0 0,1 1 1 0 0,0-1-1 0 0,-1 1 0 0 0,1 0 0 0 0,0-1 0 0 0,0 1 0 0 0,-1 0 1 0 0,1-1-1 0 0,0 1 0 0 0,0 0 0 0 0,-1 0 0 0 0,1 0 1 0 0,0 0-1 0 0,1 0 0 0 0,17 1-1261 0 0,-9 0 1050 0 0,1 1 1 0 0,-1 0-1 0 0,0 0 0 0 0,0 1 0 0 0,0 1 0 0 0,0 0 0 0 0,11 6 1 0 0,-19-9 16 0 0,0 0 0 0 0,0 0 0 0 0,0 1 1 0 0,0-1-1 0 0,0 1 0 0 0,0-1 0 0 0,-1 1 0 0 0,1 0 1 0 0,-1 0-1 0 0,1 0 0 0 0,-1 0 0 0 0,1 0 1 0 0,-1 0-1 0 0,0 0 0 0 0,0 0 0 0 0,0 0 1 0 0,0 1-1 0 0,-1-1 0 0 0,1 0 0 0 0,-1 1 1 0 0,1-1-1 0 0,-1 0 0 0 0,0 1 0 0 0,0-1 1 0 0,0 1-1 0 0,0-1 0 0 0,0 0 0 0 0,0 1 0 0 0,-1-1 1 0 0,1 1-1 0 0,-1-1 0 0 0,0 0 0 0 0,1 0 1 0 0,-1 1-1 0 0,0-1 0 0 0,-3 4 0 0 0,2-2 24 0 0,0 0 0 0 0,0 0 0 0 0,0 0-1 0 0,-1-1 1 0 0,0 1 0 0 0,0-1 0 0 0,0 1 0 0 0,0-1-1 0 0,0 0 1 0 0,-1 0 0 0 0,1 0 0 0 0,-1 0-1 0 0,-5 2 1 0 0,3-3 21 0 0,0 1 0 0 0,0-2 0 0 0,0 1 0 0 0,-1-1-1 0 0,1 1 1 0 0,0-2 0 0 0,-1 1 0 0 0,-10-1 0 0 0,17 0-14 0 0,-1 0 0 0 0,1 0 1 0 0,0 0-1 0 0,0 0 0 0 0,-1-1 0 0 0,1 1 1 0 0,0 0-1 0 0,0 0 0 0 0,-1 0 0 0 0,1 0 1 0 0,0 0-1 0 0,0 0 0 0 0,-1 0 0 0 0,1 0 1 0 0,0 0-1 0 0,-1 1 0 0 0,1-1 0 0 0,0 0 1 0 0,0 0-1 0 0,-1 0 0 0 0,1 0 0 0 0,0 0 1 0 0,0 0-1 0 0,0 0 0 0 0,-1 1 0 0 0,1-1 1 0 0,0 0-1 0 0,0 0 0 0 0,0 0 0 0 0,-1 1 1 0 0,1-1-1 0 0,0 0 0 0 0,0 0 0 0 0,0 0 1 0 0,0 1-1 0 0,0-1 0 0 0,-1 0 0 0 0,1 0 1 0 0,0 1-1 0 0,0-1 0 0 0,0 0 0 0 0,0 0 1 0 0,0 1-1 0 0,0-1 0 0 0,0 0 0 0 0,0 0 1 0 0,0 1-1 0 0,0-1 0 0 0,11 15 684 0 0,20 9-39 0 0,6 0-762 0 0,-16-12 336 0 0,0 2-1 0 0,0 1 1 0 0,20 19-1 0 0,-36-30-431 0 0,-1 0 0 0 0,0 1-1 0 0,0 0 1 0 0,0-1-1 0 0,-1 1 1 0 0,1 0 0 0 0,-1 1-1 0 0,0-1 1 0 0,-1 0 0 0 0,1 1-1 0 0,-1 0 1 0 0,-1 0 0 0 0,1-1-1 0 0,-1 1 1 0 0,0 0-1 0 0,0 0 1 0 0,0 0 0 0 0,-1 8-1 0 0,0-13-237 0 0,0 0 0 0 0,0 0 0 0 0,0 0 0 0 0,0 0 0 0 0,0 0 0 0 0,0 0 0 0 0,-1 0 0 0 0,1 0 0 0 0,0 0 0 0 0,-1 0 0 0 0,1-1-1 0 0,0 1 1 0 0,-1 0 0 0 0,1 0 0 0 0,-1 0 0 0 0,0 0 0 0 0,1-1 0 0 0,-2 2 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0:47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68 4633 0 0,'12'-11'11875'0'0,"7"16"-10935"0"0,-12-3-328 0 0,12 0-471 0 0,0 0-1 0 0,1-2 1 0 0,-1 0 0 0 0,0-1-1 0 0,0-1 1 0 0,23-6 0 0 0,25-1-9 0 0,12 6-44 0 0,16-1-287 0 0,-36-8-3550 0 0,-57 11 3221 0 0,-1 1 0 0 0,1-1 0 0 0,0 0 1 0 0,-1 1-1 0 0,1-1 0 0 0,-1 0 0 0 0,1 0 1 0 0,-1 0-1 0 0,1 0 0 0 0,-1 0 0 0 0,0 0 1 0 0,0-1-1 0 0,1 1 0 0 0,-1 0 0 0 0,0-1 1 0 0,0 1-1 0 0,1-2 0 0 0,2-6-3065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0:48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6233 0 0,'0'0'947'0'0,"9"0"4835"0"0,9 0-2934 0 0,71 41-693 0 0,-21-8-2132 0 0,-61-30 83 0 0,1 0 0 0 0,-1 1 0 0 0,0 0 0 0 0,0 0-1 0 0,-1 0 1 0 0,1 1 0 0 0,-1 0 0 0 0,6 6 0 0 0,-10-8-52 0 0,0-1 1 0 0,0 1-1 0 0,0-1 0 0 0,0 1 1 0 0,-1 0-1 0 0,0 0 0 0 0,1 0 0 0 0,-1 0 1 0 0,0 0-1 0 0,0 0 0 0 0,-1 0 1 0 0,1 0-1 0 0,-1 1 0 0 0,1-1 0 0 0,-1 0 1 0 0,0 0-1 0 0,0 0 0 0 0,0 1 1 0 0,-1-1-1 0 0,1 0 0 0 0,-1 0 0 0 0,-1 5 1 0 0,0-2-2 0 0,0 1 1 0 0,-1-1-1 0 0,1 0 0 0 0,-1 1 1 0 0,0-1-1 0 0,-1-1 1 0 0,1 1-1 0 0,-1-1 1 0 0,-7 8-1 0 0,9-11-446 0 0,0 0-1 0 0,-1 0 1 0 0,1 0-1 0 0,-1-1 1 0 0,1 1-1 0 0,-1 0 0 0 0,0-1 1 0 0,-4 2-1 0 0,5 15-11820 0 0,2-17 12012 0 0,2 5-2468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0:48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6529 0 0,'1'-2'5613'0'0,"1"9"-2252"0"0,5 27-1317 0 0,7 45-2169 0 0,-5 13 280 0 0,-5-42-184 0 0,17 77 1 0 0,-14-109 431 0 0,2-1-3298 0 0,-8-16 2761 0 0,-1-1 0 0 0,0 0-1 0 0,0 0 1 0 0,0 1 0 0 0,0-1-1 0 0,1 0 1 0 0,-1 1 0 0 0,0-1-1 0 0,0 0 1 0 0,1 0 0 0 0,-1 0-1 0 0,0 1 1 0 0,0-1-1 0 0,1 0 1 0 0,-1 0 0 0 0,0 0-1 0 0,1 0 1 0 0,-1 1 0 0 0,0-1-1 0 0,1 0 1 0 0,-1 0 0 0 0,0 0-1 0 0,1 0 1 0 0,-1 0 0 0 0,0 0-1 0 0,1 0 1 0 0,-1 0 0 0 0,0 0-1 0 0,1 0 1 0 0,-1 0 0 0 0,0 0-1 0 0,1 0 1 0 0,-1-1 0 0 0,1 0-174 0 0,0 0 1 0 0,0 0-1 0 0,-1 0 1 0 0,1 0-1 0 0,-1 0 1 0 0,1-1-1 0 0,-1 1 1 0 0,1 0-1 0 0,-1 0 1 0 0,0-1-1 0 0,1 1 0 0 0,-1 0 1 0 0,0-1-1 0 0,0-1 1 0 0,1-9-719 0 0,0-1-1732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0:49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65 4193 0 0,'-3'-2'500'0'0,"0"0"0"0"0,0 0 0 0 0,1 0 0 0 0,-1-1 0 0 0,1 0 0 0 0,-1 1 0 0 0,1-1 0 0 0,0 0 0 0 0,0 0 0 0 0,-3-6 0 0 0,5 8-284 0 0,0 1 0 0 0,0-1 1 0 0,-1 0-1 0 0,1 0 0 0 0,0 0 0 0 0,0 1 0 0 0,0-1 0 0 0,0 0 0 0 0,0 0 1 0 0,0 0-1 0 0,0 1 0 0 0,0-1 0 0 0,0 0 0 0 0,1 0 0 0 0,-1 0 0 0 0,0 1 1 0 0,0-1-1 0 0,1 0 0 0 0,-1 0 0 0 0,1 0 0 0 0,0 0-29 0 0,0 0 0 0 0,0 0 0 0 0,0 0 0 0 0,1 0 0 0 0,-1 0 0 0 0,0 0 0 0 0,0 0 0 0 0,1 0 0 0 0,-1 1 0 0 0,1-1 0 0 0,-1 1 0 0 0,0-1 0 0 0,1 1 0 0 0,2-1 0 0 0,2 0-92 0 0,0 1 0 0 0,1 0 0 0 0,-1 0 0 0 0,0 0-1 0 0,0 1 1 0 0,0 0 0 0 0,1 0 0 0 0,-1 1 0 0 0,0-1 0 0 0,0 1 0 0 0,8 5 0 0 0,-5-4-29 0 0,-1 2 0 0 0,1-1 0 0 0,-1 1 0 0 0,0 1 0 0 0,0-1 0 0 0,12 13 1 0 0,-17-16-38 0 0,-1 0-1 0 0,0 1 1 0 0,0-1 0 0 0,0 1 0 0 0,0 0 0 0 0,0-1 0 0 0,-1 1 0 0 0,1 0 0 0 0,-1 0 0 0 0,1 0 0 0 0,-1 0-1 0 0,0 1 1 0 0,-1-1 0 0 0,1 0 0 0 0,0 0 0 0 0,-1 1 0 0 0,0-1 0 0 0,0 0 0 0 0,0 0 0 0 0,0 1-1 0 0,0-1 1 0 0,-1 0 0 0 0,-1 7 0 0 0,1-8-24 0 0,-1 1 0 0 0,1 0 0 0 0,-1 0-1 0 0,0-1 1 0 0,0 0 0 0 0,0 1 0 0 0,0-1 0 0 0,0 0 0 0 0,-1 0-1 0 0,1 0 1 0 0,-1 0 0 0 0,1 0 0 0 0,-1 0 0 0 0,1-1-1 0 0,-1 1 1 0 0,0-1 0 0 0,0 0 0 0 0,0 0 0 0 0,0 0 0 0 0,0 0-1 0 0,0-1 1 0 0,0 1 0 0 0,0-1 0 0 0,0 0 0 0 0,-4 0-1 0 0,-67-4-98 0 0,85 4 199 0 0,0 1 0 0 0,0 1 0 0 0,0 0 0 0 0,0 0 0 0 0,0 1 0 0 0,0 1 0 0 0,-1 0 0 0 0,1 0 0 0 0,-1 1 0 0 0,0 0 1 0 0,-1 1-1 0 0,1 0 0 0 0,11 10 0 0 0,10 11-81 0 0,-2 0 0 0 0,36 45 0 0 0,-43-47-18 0 0,-13-15-1203 0 0,-24-37-17286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0:49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73 7282 0 0,'-1'-1'355'0'0,"0"0"1"0"0,1 0 0 0 0,-1 0 0 0 0,0 0 0 0 0,0 0 0 0 0,0 0-1 0 0,1-1 1 0 0,-1 1 0 0 0,1 0 0 0 0,-1-1 0 0 0,1 1 0 0 0,-1 0-1 0 0,1-1 1 0 0,0 1 0 0 0,0-1 0 0 0,-1 1 0 0 0,1-1 0 0 0,0 1 0 0 0,1 0-1 0 0,-1-3 1 0 0,1 3-186 0 0,-1 1 0 0 0,1-1 1 0 0,0 0-1 0 0,0 1 0 0 0,-1-1 0 0 0,1 1 0 0 0,0 0 0 0 0,0-1 0 0 0,0 1 1 0 0,-1 0-1 0 0,1-1 0 0 0,0 1 0 0 0,0 0 0 0 0,0 0 0 0 0,0 0 0 0 0,0 0 0 0 0,0 0 1 0 0,0 0-1 0 0,0 0 0 0 0,-1 0 0 0 0,1 0 0 0 0,0 0 0 0 0,1 1 0 0 0,11 1 231 0 0,0 2 0 0 0,0 0 0 0 0,13 5 0 0 0,-22-7-528 0 0,5 1-204 0 0,10 5 552 0 0,1-1 1 0 0,1-1-1 0 0,25 5 0 0 0,-41-10-427 0 0,1-1 1 0 0,0 1-1 0 0,0-1 0 0 0,0-1 0 0 0,-1 1 0 0 0,1-1 0 0 0,7-1 0 0 0,-10 1-233 0 0,0 0 0 0 0,-1 0 0 0 0,1 0-1 0 0,0 0 1 0 0,-1-1 0 0 0,1 1 0 0 0,-1-1 0 0 0,0 1 0 0 0,1-1 0 0 0,-1 0-1 0 0,0 0 1 0 0,0 0 0 0 0,0 0 0 0 0,0 0 0 0 0,2-5 0 0 0,-3 5-12 0 0,0-1 0 0 0,0 1 1 0 0,0-1-1 0 0,0 0 1 0 0,0 0-1 0 0,-1 0 0 0 0,1 1 1 0 0,-1-1-1 0 0,0 0 1 0 0,0 0-1 0 0,0 0 0 0 0,0 0 1 0 0,0 0-1 0 0,0 0 1 0 0,-1 1-1 0 0,-1-6 0 0 0,-2-3-2147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0:49.8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4945 0 0,'0'0'170'0'0,"-1"0"0"0"0,1 0 0 0 0,0 0 0 0 0,0 0 0 0 0,-1 0 0 0 0,1-1 0 0 0,0 1 0 0 0,0 0 0 0 0,0 0 0 0 0,-1 0 0 0 0,1 0 0 0 0,0 0 0 0 0,0 0 0 0 0,-1 0 0 0 0,1 0 0 0 0,0 0-1 0 0,-4 3 3231 0 0,4-3-3230 0 0,0 0 0 0 0,0 0 0 0 0,0 0 0 0 0,-1 1 0 0 0,1-1 0 0 0,0 0 0 0 0,0 0 0 0 0,0 0-1 0 0,0 1 1 0 0,0-1 0 0 0,0 0 0 0 0,0 0 0 0 0,0 1 0 0 0,0-1 0 0 0,0 0 0 0 0,0 0 0 0 0,0 1 0 0 0,0-1 0 0 0,0 0 0 0 0,0 0 0 0 0,0 0 0 0 0,1 1 0 0 0,-1-1 0 0 0,0 0 0 0 0,14 23 2332 0 0,27 22-2462 0 0,-13-26 226 0 0,-23-16-129 0 0,0 0 0 0 0,0 1 0 0 0,0 0 0 0 0,0-1-1 0 0,-1 2 1 0 0,7 6 0 0 0,-10-8-89 0 0,1-1 0 0 0,-1 0 1 0 0,0 0-1 0 0,0 0 0 0 0,0 1 0 0 0,-1-1 0 0 0,1 1 0 0 0,-1-1 0 0 0,1 0 1 0 0,-1 1-1 0 0,0-1 0 0 0,0 1 0 0 0,0-1 0 0 0,0 1 0 0 0,0-1 1 0 0,0 1-1 0 0,-1-1 0 0 0,1 1 0 0 0,-1-1 0 0 0,-2 5 0 0 0,1-3-35 0 0,0 1 0 0 0,-1 0 0 0 0,1-1 0 0 0,-1 0 0 0 0,0 1 0 0 0,-1-1 0 0 0,1 0 0 0 0,-1 0 0 0 0,-7 5-1 0 0,-10 13-2164 0 0,5 4-5288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0:50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 4553 0 0,'-4'-1'56'0'0,"2"1"-48"0"0,-1 1-16 0 0,0 2-40 0 0,-2-2-384 0 0,2 4-1793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08:00:50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3593 0 0,'-10'17'5365'0'0,"10"-17"-4745"0"0,0 1 0 0 0,-1 0 0 0 0,1 0 0 0 0,0-1 0 0 0,0 1 0 0 0,-1 0 0 0 0,1 0 0 0 0,0 0 0 0 0,0-1 0 0 0,0 1 0 0 0,0 0 0 0 0,0 0 0 0 0,0 1 0 0 0,7 4 2976 0 0,8 2-5363 0 0,70 22 1921 0 0,-78-28-176 0 0,-1 0 1 0 0,1-1-1 0 0,0 0 0 0 0,-1 0 1 0 0,1 0-1 0 0,0-1 1 0 0,0 0-1 0 0,0-1 0 0 0,0 1 1 0 0,-1-1-1 0 0,8-2 0 0 0,4-6-3136 0 0,-30 6-2134 0 0,-18 5 61 0 0,14 0 4659 0 0,14-1 1016 0 0,-1-1-296 0 0,1 0 1 0 0,-1 0 0 0 0,1 0-1 0 0,0 1 1 0 0,-1-1-1 0 0,1 1 1 0 0,0 0-1 0 0,0-1 1 0 0,0 1-1 0 0,-1 0 1 0 0,1 0 0 0 0,0 1-1 0 0,0-1 1 0 0,0 0-1 0 0,1 1 1 0 0,-4 2-1 0 0,4-2 157 0 0,0 0 0 0 0,0 0 0 0 0,0 1-1 0 0,1-1 1 0 0,-1 1 0 0 0,0-1 0 0 0,1 1-1 0 0,0-1 1 0 0,-1 1 0 0 0,1-1 0 0 0,0 1-1 0 0,0-1 1 0 0,1 1 0 0 0,-1-1 0 0 0,1 5-1 0 0,35 179 2496 0 0,-36-186-2864 0 0,0 1 1 0 0,-1-1-1 0 0,1 1 1 0 0,0-1-1 0 0,0 1 1 0 0,0-1-1 0 0,0 1 1 0 0,0-1-1 0 0,0 1 1 0 0,0-1 0 0 0,-1 1-1 0 0,1-1 1 0 0,0 0-1 0 0,0 1 1 0 0,-1-1-1 0 0,1 0 1 0 0,0 1-1 0 0,-1-1 1 0 0,1 1-1 0 0,0-1 1 0 0,-1 0-1 0 0,1 0 1 0 0,-1 1-1 0 0,1-1 1 0 0,0 0 0 0 0,-1 0-1 0 0,1 1 1 0 0,-1-1-1 0 0,1 0 1 0 0,-1 0-1 0 0,1 0 1 0 0,-1 0-1 0 0,1 0 1 0 0,0 0-1 0 0,-1 0 1 0 0,1 0-1 0 0,-1 0 1 0 0,1 0-1 0 0,-1 0 1 0 0,1 0 0 0 0,-1 0-1 0 0,1 0 1 0 0,-1 0-1 0 0,1 0 1 0 0,-1 0-1 0 0,1-1 1 0 0,-1 1-1 0 0,1 0 1 0 0,0 0-1 0 0,-1-1 1 0 0,1 1-1 0 0,-1-1 1 0 0,-31-13-4851 0 0,27 12 4674 0 0,-11-8-234 0 0,12 8 582 0 0,1 0 0 0 0,0 0-1 0 0,-1 0 1 0 0,1 0 0 0 0,-1 0 0 0 0,0 1-1 0 0,1-1 1 0 0,-1 1 0 0 0,0 0 0 0 0,0 0-1 0 0,0 1 1 0 0,-5-1 0 0 0,9 1 12 0 0,-1 0 0 0 0,0 1 1 0 0,1-1-1 0 0,-1 0 0 0 0,1 1 1 0 0,-1-1-1 0 0,1 0 0 0 0,-1 1 1 0 0,1-1-1 0 0,-1 1 0 0 0,1-1 1 0 0,-1 1-1 0 0,1-1 0 0 0,0 1 1 0 0,-1-1-1 0 0,1 1 1 0 0,0-1-1 0 0,0 1 0 0 0,-1 0 1 0 0,1-1-1 0 0,0 1 0 0 0,0-1 1 0 0,0 1-1 0 0,0 0 0 0 0,-1-1 1 0 0,1 1-1 0 0,0 0 0 0 0,0-1 1 0 0,0 1-1 0 0,1-1 0 0 0,-1 1 1 0 0,0 0-1 0 0,0-1 0 0 0,0 1 1 0 0,0 0-1 0 0,1-1 0 0 0,-1 1 1 0 0,0-1-1 0 0,0 1 0 0 0,1-1 1 0 0,-1 1-1 0 0,1 0 0 0 0,0 2 52 0 0,0-1 1 0 0,0 0-1 0 0,0 0 0 0 0,0 0 0 0 0,1 0 0 0 0,-1-1 0 0 0,1 1 0 0 0,-1 0 1 0 0,1 0-1 0 0,0-1 0 0 0,1 2 0 0 0,6 0 114 0 0,-1-1 1 0 0,0 0 0 0 0,1 0-1 0 0,-1-1 1 0 0,1 0-1 0 0,0 0 1 0 0,-1-1-1 0 0,1 0 1 0 0,0-1-1 0 0,9-1 1 0 0,37-9-1840 0 0,-7-3-5122 0 0,-29 4 1980 0 0,-11 6 1136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7990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E2A51-E80A-414B-9FE9-E0354D132F57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03488" y="1336675"/>
            <a:ext cx="25495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CC7AA9-4860-49E2-853F-20D17A5051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772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C7AA9-4860-49E2-853F-20D17A5051F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707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C7AA9-4860-49E2-853F-20D17A5051F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870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6737" y="3314954"/>
            <a:ext cx="6423025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3475" y="5988304"/>
            <a:ext cx="5289550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50" b="1" i="0">
                <a:solidFill>
                  <a:schemeClr val="tx1"/>
                </a:solidFill>
                <a:latin typeface="나눔고딕OTF"/>
                <a:cs typeface="나눔고딕OT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50" b="1" i="0">
                <a:solidFill>
                  <a:schemeClr val="tx1"/>
                </a:solidFill>
                <a:latin typeface="나눔고딕OTF"/>
                <a:cs typeface="나눔고딕OT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7825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1597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50" b="1" i="0">
                <a:solidFill>
                  <a:schemeClr val="tx1"/>
                </a:solidFill>
                <a:latin typeface="나눔고딕OTF"/>
                <a:cs typeface="나눔고딕OT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27321" y="1086650"/>
            <a:ext cx="7087100" cy="719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549527" y="4065391"/>
            <a:ext cx="1917309" cy="6859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75645" y="2809964"/>
            <a:ext cx="3205209" cy="431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50" b="1" i="0">
                <a:solidFill>
                  <a:schemeClr val="tx1"/>
                </a:solidFill>
                <a:latin typeface="나눔고딕OTF"/>
                <a:cs typeface="나눔고딕OT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825" y="2459482"/>
            <a:ext cx="6800850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9210" y="9944862"/>
            <a:ext cx="2418080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825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0680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2.png"/><Relationship Id="rId21" Type="http://schemas.openxmlformats.org/officeDocument/2006/relationships/image" Target="../media/image24.png"/><Relationship Id="rId63" Type="http://schemas.openxmlformats.org/officeDocument/2006/relationships/image" Target="../media/image45.png"/><Relationship Id="rId159" Type="http://schemas.openxmlformats.org/officeDocument/2006/relationships/image" Target="../media/image93.png"/><Relationship Id="rId170" Type="http://schemas.openxmlformats.org/officeDocument/2006/relationships/customXml" Target="../ink/ink83.xml"/><Relationship Id="rId226" Type="http://schemas.openxmlformats.org/officeDocument/2006/relationships/customXml" Target="../ink/ink111.xml"/><Relationship Id="rId268" Type="http://schemas.openxmlformats.org/officeDocument/2006/relationships/customXml" Target="../ink/ink132.xml"/><Relationship Id="rId32" Type="http://schemas.openxmlformats.org/officeDocument/2006/relationships/customXml" Target="../ink/ink14.xml"/><Relationship Id="rId74" Type="http://schemas.openxmlformats.org/officeDocument/2006/relationships/customXml" Target="../ink/ink35.xml"/><Relationship Id="rId128" Type="http://schemas.openxmlformats.org/officeDocument/2006/relationships/customXml" Target="../ink/ink62.xml"/><Relationship Id="rId5" Type="http://schemas.openxmlformats.org/officeDocument/2006/relationships/image" Target="../media/image16.jpg"/><Relationship Id="rId181" Type="http://schemas.openxmlformats.org/officeDocument/2006/relationships/image" Target="../media/image104.png"/><Relationship Id="rId237" Type="http://schemas.openxmlformats.org/officeDocument/2006/relationships/image" Target="../media/image132.png"/><Relationship Id="rId279" Type="http://schemas.openxmlformats.org/officeDocument/2006/relationships/image" Target="../media/image153.png"/><Relationship Id="rId43" Type="http://schemas.openxmlformats.org/officeDocument/2006/relationships/image" Target="../media/image35.png"/><Relationship Id="rId139" Type="http://schemas.openxmlformats.org/officeDocument/2006/relationships/image" Target="../media/image83.png"/><Relationship Id="rId85" Type="http://schemas.openxmlformats.org/officeDocument/2006/relationships/image" Target="../media/image56.png"/><Relationship Id="rId150" Type="http://schemas.openxmlformats.org/officeDocument/2006/relationships/customXml" Target="../ink/ink73.xml"/><Relationship Id="rId192" Type="http://schemas.openxmlformats.org/officeDocument/2006/relationships/customXml" Target="../ink/ink94.xml"/><Relationship Id="rId206" Type="http://schemas.openxmlformats.org/officeDocument/2006/relationships/customXml" Target="../ink/ink101.xml"/><Relationship Id="rId248" Type="http://schemas.openxmlformats.org/officeDocument/2006/relationships/customXml" Target="../ink/ink122.xml"/><Relationship Id="rId269" Type="http://schemas.openxmlformats.org/officeDocument/2006/relationships/image" Target="../media/image148.png"/><Relationship Id="rId12" Type="http://schemas.openxmlformats.org/officeDocument/2006/relationships/customXml" Target="../ink/ink4.xml"/><Relationship Id="rId33" Type="http://schemas.openxmlformats.org/officeDocument/2006/relationships/image" Target="../media/image30.png"/><Relationship Id="rId108" Type="http://schemas.openxmlformats.org/officeDocument/2006/relationships/customXml" Target="../ink/ink52.xml"/><Relationship Id="rId129" Type="http://schemas.openxmlformats.org/officeDocument/2006/relationships/image" Target="../media/image78.png"/><Relationship Id="rId280" Type="http://schemas.openxmlformats.org/officeDocument/2006/relationships/customXml" Target="../ink/ink138.xml"/><Relationship Id="rId54" Type="http://schemas.openxmlformats.org/officeDocument/2006/relationships/customXml" Target="../ink/ink25.xml"/><Relationship Id="rId75" Type="http://schemas.openxmlformats.org/officeDocument/2006/relationships/image" Target="../media/image51.png"/><Relationship Id="rId96" Type="http://schemas.openxmlformats.org/officeDocument/2006/relationships/customXml" Target="../ink/ink46.xml"/><Relationship Id="rId140" Type="http://schemas.openxmlformats.org/officeDocument/2006/relationships/customXml" Target="../ink/ink68.xml"/><Relationship Id="rId161" Type="http://schemas.openxmlformats.org/officeDocument/2006/relationships/image" Target="../media/image94.png"/><Relationship Id="rId182" Type="http://schemas.openxmlformats.org/officeDocument/2006/relationships/customXml" Target="../ink/ink89.xml"/><Relationship Id="rId217" Type="http://schemas.openxmlformats.org/officeDocument/2006/relationships/image" Target="../media/image122.png"/><Relationship Id="rId6" Type="http://schemas.openxmlformats.org/officeDocument/2006/relationships/customXml" Target="../ink/ink1.xml"/><Relationship Id="rId238" Type="http://schemas.openxmlformats.org/officeDocument/2006/relationships/customXml" Target="../ink/ink117.xml"/><Relationship Id="rId259" Type="http://schemas.openxmlformats.org/officeDocument/2006/relationships/image" Target="../media/image143.png"/><Relationship Id="rId23" Type="http://schemas.openxmlformats.org/officeDocument/2006/relationships/image" Target="../media/image25.png"/><Relationship Id="rId119" Type="http://schemas.openxmlformats.org/officeDocument/2006/relationships/image" Target="../media/image73.png"/><Relationship Id="rId270" Type="http://schemas.openxmlformats.org/officeDocument/2006/relationships/customXml" Target="../ink/ink133.xml"/><Relationship Id="rId44" Type="http://schemas.openxmlformats.org/officeDocument/2006/relationships/customXml" Target="../ink/ink20.xml"/><Relationship Id="rId65" Type="http://schemas.openxmlformats.org/officeDocument/2006/relationships/image" Target="../media/image46.png"/><Relationship Id="rId86" Type="http://schemas.openxmlformats.org/officeDocument/2006/relationships/customXml" Target="../ink/ink41.xml"/><Relationship Id="rId130" Type="http://schemas.openxmlformats.org/officeDocument/2006/relationships/customXml" Target="../ink/ink63.xml"/><Relationship Id="rId151" Type="http://schemas.openxmlformats.org/officeDocument/2006/relationships/image" Target="../media/image89.png"/><Relationship Id="rId172" Type="http://schemas.openxmlformats.org/officeDocument/2006/relationships/customXml" Target="../ink/ink84.xml"/><Relationship Id="rId193" Type="http://schemas.openxmlformats.org/officeDocument/2006/relationships/image" Target="../media/image110.png"/><Relationship Id="rId207" Type="http://schemas.openxmlformats.org/officeDocument/2006/relationships/image" Target="../media/image117.png"/><Relationship Id="rId228" Type="http://schemas.openxmlformats.org/officeDocument/2006/relationships/customXml" Target="../ink/ink112.xml"/><Relationship Id="rId249" Type="http://schemas.openxmlformats.org/officeDocument/2006/relationships/image" Target="../media/image138.png"/><Relationship Id="rId13" Type="http://schemas.openxmlformats.org/officeDocument/2006/relationships/image" Target="../media/image20.png"/><Relationship Id="rId109" Type="http://schemas.openxmlformats.org/officeDocument/2006/relationships/image" Target="../media/image68.png"/><Relationship Id="rId260" Type="http://schemas.openxmlformats.org/officeDocument/2006/relationships/customXml" Target="../ink/ink128.xml"/><Relationship Id="rId281" Type="http://schemas.openxmlformats.org/officeDocument/2006/relationships/image" Target="../media/image154.png"/><Relationship Id="rId34" Type="http://schemas.openxmlformats.org/officeDocument/2006/relationships/customXml" Target="../ink/ink15.xml"/><Relationship Id="rId55" Type="http://schemas.openxmlformats.org/officeDocument/2006/relationships/image" Target="../media/image41.png"/><Relationship Id="rId76" Type="http://schemas.openxmlformats.org/officeDocument/2006/relationships/customXml" Target="../ink/ink36.xml"/><Relationship Id="rId97" Type="http://schemas.openxmlformats.org/officeDocument/2006/relationships/image" Target="../media/image62.png"/><Relationship Id="rId120" Type="http://schemas.openxmlformats.org/officeDocument/2006/relationships/customXml" Target="../ink/ink58.xml"/><Relationship Id="rId141" Type="http://schemas.openxmlformats.org/officeDocument/2006/relationships/image" Target="../media/image84.png"/><Relationship Id="rId7" Type="http://schemas.openxmlformats.org/officeDocument/2006/relationships/image" Target="../media/image17.png"/><Relationship Id="rId162" Type="http://schemas.openxmlformats.org/officeDocument/2006/relationships/customXml" Target="../ink/ink79.xml"/><Relationship Id="rId183" Type="http://schemas.openxmlformats.org/officeDocument/2006/relationships/image" Target="../media/image105.png"/><Relationship Id="rId218" Type="http://schemas.openxmlformats.org/officeDocument/2006/relationships/customXml" Target="../ink/ink107.xml"/><Relationship Id="rId239" Type="http://schemas.openxmlformats.org/officeDocument/2006/relationships/image" Target="../media/image133.png"/><Relationship Id="rId250" Type="http://schemas.openxmlformats.org/officeDocument/2006/relationships/customXml" Target="../ink/ink123.xml"/><Relationship Id="rId271" Type="http://schemas.openxmlformats.org/officeDocument/2006/relationships/image" Target="../media/image149.png"/><Relationship Id="rId24" Type="http://schemas.openxmlformats.org/officeDocument/2006/relationships/customXml" Target="../ink/ink10.xml"/><Relationship Id="rId45" Type="http://schemas.openxmlformats.org/officeDocument/2006/relationships/image" Target="../media/image36.png"/><Relationship Id="rId66" Type="http://schemas.openxmlformats.org/officeDocument/2006/relationships/customXml" Target="../ink/ink31.xml"/><Relationship Id="rId87" Type="http://schemas.openxmlformats.org/officeDocument/2006/relationships/image" Target="../media/image57.png"/><Relationship Id="rId110" Type="http://schemas.openxmlformats.org/officeDocument/2006/relationships/customXml" Target="../ink/ink53.xml"/><Relationship Id="rId131" Type="http://schemas.openxmlformats.org/officeDocument/2006/relationships/image" Target="../media/image79.png"/><Relationship Id="rId152" Type="http://schemas.openxmlformats.org/officeDocument/2006/relationships/customXml" Target="../ink/ink74.xml"/><Relationship Id="rId173" Type="http://schemas.openxmlformats.org/officeDocument/2006/relationships/image" Target="../media/image100.png"/><Relationship Id="rId194" Type="http://schemas.openxmlformats.org/officeDocument/2006/relationships/customXml" Target="../ink/ink95.xml"/><Relationship Id="rId208" Type="http://schemas.openxmlformats.org/officeDocument/2006/relationships/customXml" Target="../ink/ink102.xml"/><Relationship Id="rId229" Type="http://schemas.openxmlformats.org/officeDocument/2006/relationships/image" Target="../media/image128.png"/><Relationship Id="rId240" Type="http://schemas.openxmlformats.org/officeDocument/2006/relationships/customXml" Target="../ink/ink118.xml"/><Relationship Id="rId261" Type="http://schemas.openxmlformats.org/officeDocument/2006/relationships/image" Target="../media/image144.png"/><Relationship Id="rId14" Type="http://schemas.openxmlformats.org/officeDocument/2006/relationships/customXml" Target="../ink/ink5.xml"/><Relationship Id="rId35" Type="http://schemas.openxmlformats.org/officeDocument/2006/relationships/image" Target="../media/image31.png"/><Relationship Id="rId56" Type="http://schemas.openxmlformats.org/officeDocument/2006/relationships/customXml" Target="../ink/ink26.xml"/><Relationship Id="rId77" Type="http://schemas.openxmlformats.org/officeDocument/2006/relationships/image" Target="../media/image52.png"/><Relationship Id="rId100" Type="http://schemas.openxmlformats.org/officeDocument/2006/relationships/customXml" Target="../ink/ink48.xml"/><Relationship Id="rId282" Type="http://schemas.openxmlformats.org/officeDocument/2006/relationships/customXml" Target="../ink/ink139.xml"/><Relationship Id="rId8" Type="http://schemas.openxmlformats.org/officeDocument/2006/relationships/customXml" Target="../ink/ink2.xml"/><Relationship Id="rId98" Type="http://schemas.openxmlformats.org/officeDocument/2006/relationships/customXml" Target="../ink/ink47.xml"/><Relationship Id="rId121" Type="http://schemas.openxmlformats.org/officeDocument/2006/relationships/image" Target="../media/image74.png"/><Relationship Id="rId142" Type="http://schemas.openxmlformats.org/officeDocument/2006/relationships/customXml" Target="../ink/ink69.xml"/><Relationship Id="rId163" Type="http://schemas.openxmlformats.org/officeDocument/2006/relationships/image" Target="../media/image95.png"/><Relationship Id="rId184" Type="http://schemas.openxmlformats.org/officeDocument/2006/relationships/customXml" Target="../ink/ink90.xml"/><Relationship Id="rId219" Type="http://schemas.openxmlformats.org/officeDocument/2006/relationships/image" Target="../media/image123.png"/><Relationship Id="rId230" Type="http://schemas.openxmlformats.org/officeDocument/2006/relationships/customXml" Target="../ink/ink113.xml"/><Relationship Id="rId251" Type="http://schemas.openxmlformats.org/officeDocument/2006/relationships/image" Target="../media/image139.png"/><Relationship Id="rId25" Type="http://schemas.openxmlformats.org/officeDocument/2006/relationships/image" Target="../media/image26.png"/><Relationship Id="rId46" Type="http://schemas.openxmlformats.org/officeDocument/2006/relationships/customXml" Target="../ink/ink21.xml"/><Relationship Id="rId67" Type="http://schemas.openxmlformats.org/officeDocument/2006/relationships/image" Target="../media/image47.png"/><Relationship Id="rId272" Type="http://schemas.openxmlformats.org/officeDocument/2006/relationships/customXml" Target="../ink/ink134.xml"/><Relationship Id="rId88" Type="http://schemas.openxmlformats.org/officeDocument/2006/relationships/customXml" Target="../ink/ink42.xml"/><Relationship Id="rId111" Type="http://schemas.openxmlformats.org/officeDocument/2006/relationships/image" Target="../media/image69.png"/><Relationship Id="rId132" Type="http://schemas.openxmlformats.org/officeDocument/2006/relationships/customXml" Target="../ink/ink64.xml"/><Relationship Id="rId153" Type="http://schemas.openxmlformats.org/officeDocument/2006/relationships/image" Target="../media/image90.png"/><Relationship Id="rId174" Type="http://schemas.openxmlformats.org/officeDocument/2006/relationships/customXml" Target="../ink/ink85.xml"/><Relationship Id="rId195" Type="http://schemas.openxmlformats.org/officeDocument/2006/relationships/image" Target="../media/image111.png"/><Relationship Id="rId209" Type="http://schemas.openxmlformats.org/officeDocument/2006/relationships/image" Target="../media/image118.png"/><Relationship Id="rId220" Type="http://schemas.openxmlformats.org/officeDocument/2006/relationships/customXml" Target="../ink/ink108.xml"/><Relationship Id="rId241" Type="http://schemas.openxmlformats.org/officeDocument/2006/relationships/image" Target="../media/image134.png"/><Relationship Id="rId15" Type="http://schemas.openxmlformats.org/officeDocument/2006/relationships/image" Target="../media/image21.png"/><Relationship Id="rId36" Type="http://schemas.openxmlformats.org/officeDocument/2006/relationships/customXml" Target="../ink/ink16.xml"/><Relationship Id="rId57" Type="http://schemas.openxmlformats.org/officeDocument/2006/relationships/image" Target="../media/image42.png"/><Relationship Id="rId262" Type="http://schemas.openxmlformats.org/officeDocument/2006/relationships/customXml" Target="../ink/ink129.xml"/><Relationship Id="rId283" Type="http://schemas.openxmlformats.org/officeDocument/2006/relationships/image" Target="../media/image155.png"/><Relationship Id="rId78" Type="http://schemas.openxmlformats.org/officeDocument/2006/relationships/customXml" Target="../ink/ink37.xml"/><Relationship Id="rId99" Type="http://schemas.openxmlformats.org/officeDocument/2006/relationships/image" Target="../media/image63.png"/><Relationship Id="rId101" Type="http://schemas.openxmlformats.org/officeDocument/2006/relationships/image" Target="../media/image64.png"/><Relationship Id="rId122" Type="http://schemas.openxmlformats.org/officeDocument/2006/relationships/customXml" Target="../ink/ink59.xml"/><Relationship Id="rId143" Type="http://schemas.openxmlformats.org/officeDocument/2006/relationships/image" Target="../media/image85.png"/><Relationship Id="rId164" Type="http://schemas.openxmlformats.org/officeDocument/2006/relationships/customXml" Target="../ink/ink80.xml"/><Relationship Id="rId185" Type="http://schemas.openxmlformats.org/officeDocument/2006/relationships/image" Target="../media/image106.png"/><Relationship Id="rId9" Type="http://schemas.openxmlformats.org/officeDocument/2006/relationships/image" Target="../media/image18.png"/><Relationship Id="rId210" Type="http://schemas.openxmlformats.org/officeDocument/2006/relationships/customXml" Target="../ink/ink103.xml"/><Relationship Id="rId26" Type="http://schemas.openxmlformats.org/officeDocument/2006/relationships/customXml" Target="../ink/ink11.xml"/><Relationship Id="rId231" Type="http://schemas.openxmlformats.org/officeDocument/2006/relationships/image" Target="../media/image129.png"/><Relationship Id="rId252" Type="http://schemas.openxmlformats.org/officeDocument/2006/relationships/customXml" Target="../ink/ink124.xml"/><Relationship Id="rId273" Type="http://schemas.openxmlformats.org/officeDocument/2006/relationships/image" Target="../media/image150.png"/><Relationship Id="rId47" Type="http://schemas.openxmlformats.org/officeDocument/2006/relationships/image" Target="../media/image37.png"/><Relationship Id="rId68" Type="http://schemas.openxmlformats.org/officeDocument/2006/relationships/customXml" Target="../ink/ink32.xml"/><Relationship Id="rId89" Type="http://schemas.openxmlformats.org/officeDocument/2006/relationships/image" Target="../media/image58.png"/><Relationship Id="rId112" Type="http://schemas.openxmlformats.org/officeDocument/2006/relationships/customXml" Target="../ink/ink54.xml"/><Relationship Id="rId133" Type="http://schemas.openxmlformats.org/officeDocument/2006/relationships/image" Target="../media/image80.png"/><Relationship Id="rId154" Type="http://schemas.openxmlformats.org/officeDocument/2006/relationships/customXml" Target="../ink/ink75.xml"/><Relationship Id="rId175" Type="http://schemas.openxmlformats.org/officeDocument/2006/relationships/image" Target="../media/image101.png"/><Relationship Id="rId196" Type="http://schemas.openxmlformats.org/officeDocument/2006/relationships/customXml" Target="../ink/ink96.xml"/><Relationship Id="rId200" Type="http://schemas.openxmlformats.org/officeDocument/2006/relationships/customXml" Target="../ink/ink98.xml"/><Relationship Id="rId16" Type="http://schemas.openxmlformats.org/officeDocument/2006/relationships/customXml" Target="../ink/ink6.xml"/><Relationship Id="rId221" Type="http://schemas.openxmlformats.org/officeDocument/2006/relationships/image" Target="../media/image124.png"/><Relationship Id="rId242" Type="http://schemas.openxmlformats.org/officeDocument/2006/relationships/customXml" Target="../ink/ink119.xml"/><Relationship Id="rId263" Type="http://schemas.openxmlformats.org/officeDocument/2006/relationships/image" Target="../media/image145.png"/><Relationship Id="rId284" Type="http://schemas.openxmlformats.org/officeDocument/2006/relationships/customXml" Target="../ink/ink140.xml"/><Relationship Id="rId37" Type="http://schemas.openxmlformats.org/officeDocument/2006/relationships/image" Target="../media/image32.png"/><Relationship Id="rId58" Type="http://schemas.openxmlformats.org/officeDocument/2006/relationships/customXml" Target="../ink/ink27.xml"/><Relationship Id="rId79" Type="http://schemas.openxmlformats.org/officeDocument/2006/relationships/image" Target="../media/image53.png"/><Relationship Id="rId102" Type="http://schemas.openxmlformats.org/officeDocument/2006/relationships/customXml" Target="../ink/ink49.xml"/><Relationship Id="rId123" Type="http://schemas.openxmlformats.org/officeDocument/2006/relationships/image" Target="../media/image75.png"/><Relationship Id="rId144" Type="http://schemas.openxmlformats.org/officeDocument/2006/relationships/customXml" Target="../ink/ink70.xml"/><Relationship Id="rId90" Type="http://schemas.openxmlformats.org/officeDocument/2006/relationships/customXml" Target="../ink/ink43.xml"/><Relationship Id="rId165" Type="http://schemas.openxmlformats.org/officeDocument/2006/relationships/image" Target="../media/image96.png"/><Relationship Id="rId186" Type="http://schemas.openxmlformats.org/officeDocument/2006/relationships/customXml" Target="../ink/ink91.xml"/><Relationship Id="rId211" Type="http://schemas.openxmlformats.org/officeDocument/2006/relationships/image" Target="../media/image119.png"/><Relationship Id="rId232" Type="http://schemas.openxmlformats.org/officeDocument/2006/relationships/customXml" Target="../ink/ink114.xml"/><Relationship Id="rId253" Type="http://schemas.openxmlformats.org/officeDocument/2006/relationships/image" Target="../media/image140.png"/><Relationship Id="rId274" Type="http://schemas.openxmlformats.org/officeDocument/2006/relationships/customXml" Target="../ink/ink135.xml"/><Relationship Id="rId27" Type="http://schemas.openxmlformats.org/officeDocument/2006/relationships/image" Target="../media/image27.png"/><Relationship Id="rId48" Type="http://schemas.openxmlformats.org/officeDocument/2006/relationships/customXml" Target="../ink/ink22.xml"/><Relationship Id="rId69" Type="http://schemas.openxmlformats.org/officeDocument/2006/relationships/image" Target="../media/image48.png"/><Relationship Id="rId113" Type="http://schemas.openxmlformats.org/officeDocument/2006/relationships/image" Target="../media/image70.png"/><Relationship Id="rId134" Type="http://schemas.openxmlformats.org/officeDocument/2006/relationships/customXml" Target="../ink/ink65.xml"/><Relationship Id="rId80" Type="http://schemas.openxmlformats.org/officeDocument/2006/relationships/customXml" Target="../ink/ink38.xml"/><Relationship Id="rId155" Type="http://schemas.openxmlformats.org/officeDocument/2006/relationships/image" Target="../media/image91.png"/><Relationship Id="rId176" Type="http://schemas.openxmlformats.org/officeDocument/2006/relationships/customXml" Target="../ink/ink86.xml"/><Relationship Id="rId197" Type="http://schemas.openxmlformats.org/officeDocument/2006/relationships/image" Target="../media/image112.png"/><Relationship Id="rId201" Type="http://schemas.openxmlformats.org/officeDocument/2006/relationships/image" Target="../media/image114.png"/><Relationship Id="rId222" Type="http://schemas.openxmlformats.org/officeDocument/2006/relationships/customXml" Target="../ink/ink109.xml"/><Relationship Id="rId243" Type="http://schemas.openxmlformats.org/officeDocument/2006/relationships/image" Target="../media/image135.png"/><Relationship Id="rId264" Type="http://schemas.openxmlformats.org/officeDocument/2006/relationships/customXml" Target="../ink/ink130.xml"/><Relationship Id="rId285" Type="http://schemas.openxmlformats.org/officeDocument/2006/relationships/image" Target="../media/image156.png"/><Relationship Id="rId17" Type="http://schemas.openxmlformats.org/officeDocument/2006/relationships/image" Target="../media/image22.png"/><Relationship Id="rId38" Type="http://schemas.openxmlformats.org/officeDocument/2006/relationships/customXml" Target="../ink/ink17.xml"/><Relationship Id="rId59" Type="http://schemas.openxmlformats.org/officeDocument/2006/relationships/image" Target="../media/image43.png"/><Relationship Id="rId103" Type="http://schemas.openxmlformats.org/officeDocument/2006/relationships/image" Target="../media/image65.png"/><Relationship Id="rId124" Type="http://schemas.openxmlformats.org/officeDocument/2006/relationships/customXml" Target="../ink/ink60.xml"/><Relationship Id="rId70" Type="http://schemas.openxmlformats.org/officeDocument/2006/relationships/customXml" Target="../ink/ink33.xml"/><Relationship Id="rId91" Type="http://schemas.openxmlformats.org/officeDocument/2006/relationships/image" Target="../media/image59.png"/><Relationship Id="rId145" Type="http://schemas.openxmlformats.org/officeDocument/2006/relationships/image" Target="../media/image86.png"/><Relationship Id="rId166" Type="http://schemas.openxmlformats.org/officeDocument/2006/relationships/customXml" Target="../ink/ink81.xml"/><Relationship Id="rId187" Type="http://schemas.openxmlformats.org/officeDocument/2006/relationships/image" Target="../media/image107.png"/><Relationship Id="rId1" Type="http://schemas.openxmlformats.org/officeDocument/2006/relationships/slideLayout" Target="../slideLayouts/slideLayout5.xml"/><Relationship Id="rId212" Type="http://schemas.openxmlformats.org/officeDocument/2006/relationships/customXml" Target="../ink/ink104.xml"/><Relationship Id="rId233" Type="http://schemas.openxmlformats.org/officeDocument/2006/relationships/image" Target="../media/image130.png"/><Relationship Id="rId254" Type="http://schemas.openxmlformats.org/officeDocument/2006/relationships/customXml" Target="../ink/ink125.xml"/><Relationship Id="rId28" Type="http://schemas.openxmlformats.org/officeDocument/2006/relationships/customXml" Target="../ink/ink12.xml"/><Relationship Id="rId49" Type="http://schemas.openxmlformats.org/officeDocument/2006/relationships/image" Target="../media/image38.png"/><Relationship Id="rId114" Type="http://schemas.openxmlformats.org/officeDocument/2006/relationships/customXml" Target="../ink/ink55.xml"/><Relationship Id="rId275" Type="http://schemas.openxmlformats.org/officeDocument/2006/relationships/image" Target="../media/image151.png"/><Relationship Id="rId60" Type="http://schemas.openxmlformats.org/officeDocument/2006/relationships/customXml" Target="../ink/ink28.xml"/><Relationship Id="rId81" Type="http://schemas.openxmlformats.org/officeDocument/2006/relationships/image" Target="../media/image54.png"/><Relationship Id="rId135" Type="http://schemas.openxmlformats.org/officeDocument/2006/relationships/image" Target="../media/image81.png"/><Relationship Id="rId156" Type="http://schemas.openxmlformats.org/officeDocument/2006/relationships/customXml" Target="../ink/ink76.xml"/><Relationship Id="rId177" Type="http://schemas.openxmlformats.org/officeDocument/2006/relationships/image" Target="../media/image102.png"/><Relationship Id="rId198" Type="http://schemas.openxmlformats.org/officeDocument/2006/relationships/customXml" Target="../ink/ink97.xml"/><Relationship Id="rId202" Type="http://schemas.openxmlformats.org/officeDocument/2006/relationships/customXml" Target="../ink/ink99.xml"/><Relationship Id="rId223" Type="http://schemas.openxmlformats.org/officeDocument/2006/relationships/image" Target="../media/image125.png"/><Relationship Id="rId244" Type="http://schemas.openxmlformats.org/officeDocument/2006/relationships/customXml" Target="../ink/ink120.xml"/><Relationship Id="rId18" Type="http://schemas.openxmlformats.org/officeDocument/2006/relationships/customXml" Target="../ink/ink7.xml"/><Relationship Id="rId39" Type="http://schemas.openxmlformats.org/officeDocument/2006/relationships/image" Target="../media/image33.png"/><Relationship Id="rId265" Type="http://schemas.openxmlformats.org/officeDocument/2006/relationships/image" Target="../media/image146.png"/><Relationship Id="rId286" Type="http://schemas.openxmlformats.org/officeDocument/2006/relationships/customXml" Target="../ink/ink141.xml"/><Relationship Id="rId50" Type="http://schemas.openxmlformats.org/officeDocument/2006/relationships/customXml" Target="../ink/ink23.xml"/><Relationship Id="rId104" Type="http://schemas.openxmlformats.org/officeDocument/2006/relationships/customXml" Target="../ink/ink50.xml"/><Relationship Id="rId125" Type="http://schemas.openxmlformats.org/officeDocument/2006/relationships/image" Target="../media/image76.png"/><Relationship Id="rId146" Type="http://schemas.openxmlformats.org/officeDocument/2006/relationships/customXml" Target="../ink/ink71.xml"/><Relationship Id="rId167" Type="http://schemas.openxmlformats.org/officeDocument/2006/relationships/image" Target="../media/image97.png"/><Relationship Id="rId188" Type="http://schemas.openxmlformats.org/officeDocument/2006/relationships/customXml" Target="../ink/ink92.xml"/><Relationship Id="rId71" Type="http://schemas.openxmlformats.org/officeDocument/2006/relationships/image" Target="../media/image49.png"/><Relationship Id="rId92" Type="http://schemas.openxmlformats.org/officeDocument/2006/relationships/customXml" Target="../ink/ink44.xml"/><Relationship Id="rId213" Type="http://schemas.openxmlformats.org/officeDocument/2006/relationships/image" Target="../media/image120.png"/><Relationship Id="rId234" Type="http://schemas.openxmlformats.org/officeDocument/2006/relationships/customXml" Target="../ink/ink115.xml"/><Relationship Id="rId2" Type="http://schemas.openxmlformats.org/officeDocument/2006/relationships/notesSlide" Target="../notesSlides/notesSlide1.xml"/><Relationship Id="rId29" Type="http://schemas.openxmlformats.org/officeDocument/2006/relationships/image" Target="../media/image28.png"/><Relationship Id="rId255" Type="http://schemas.openxmlformats.org/officeDocument/2006/relationships/image" Target="../media/image141.png"/><Relationship Id="rId276" Type="http://schemas.openxmlformats.org/officeDocument/2006/relationships/customXml" Target="../ink/ink136.xml"/><Relationship Id="rId40" Type="http://schemas.openxmlformats.org/officeDocument/2006/relationships/customXml" Target="../ink/ink18.xml"/><Relationship Id="rId115" Type="http://schemas.openxmlformats.org/officeDocument/2006/relationships/image" Target="../media/image71.png"/><Relationship Id="rId136" Type="http://schemas.openxmlformats.org/officeDocument/2006/relationships/customXml" Target="../ink/ink66.xml"/><Relationship Id="rId157" Type="http://schemas.openxmlformats.org/officeDocument/2006/relationships/image" Target="../media/image92.png"/><Relationship Id="rId178" Type="http://schemas.openxmlformats.org/officeDocument/2006/relationships/customXml" Target="../ink/ink87.xml"/><Relationship Id="rId61" Type="http://schemas.openxmlformats.org/officeDocument/2006/relationships/image" Target="../media/image44.png"/><Relationship Id="rId82" Type="http://schemas.openxmlformats.org/officeDocument/2006/relationships/customXml" Target="../ink/ink39.xml"/><Relationship Id="rId199" Type="http://schemas.openxmlformats.org/officeDocument/2006/relationships/image" Target="../media/image113.png"/><Relationship Id="rId203" Type="http://schemas.openxmlformats.org/officeDocument/2006/relationships/image" Target="../media/image115.png"/><Relationship Id="rId19" Type="http://schemas.openxmlformats.org/officeDocument/2006/relationships/image" Target="../media/image23.png"/><Relationship Id="rId224" Type="http://schemas.openxmlformats.org/officeDocument/2006/relationships/customXml" Target="../ink/ink110.xml"/><Relationship Id="rId245" Type="http://schemas.openxmlformats.org/officeDocument/2006/relationships/image" Target="../media/image136.png"/><Relationship Id="rId266" Type="http://schemas.openxmlformats.org/officeDocument/2006/relationships/customXml" Target="../ink/ink131.xml"/><Relationship Id="rId287" Type="http://schemas.openxmlformats.org/officeDocument/2006/relationships/image" Target="../media/image157.png"/><Relationship Id="rId30" Type="http://schemas.openxmlformats.org/officeDocument/2006/relationships/customXml" Target="../ink/ink13.xml"/><Relationship Id="rId105" Type="http://schemas.openxmlformats.org/officeDocument/2006/relationships/image" Target="../media/image66.png"/><Relationship Id="rId126" Type="http://schemas.openxmlformats.org/officeDocument/2006/relationships/customXml" Target="../ink/ink61.xml"/><Relationship Id="rId147" Type="http://schemas.openxmlformats.org/officeDocument/2006/relationships/image" Target="../media/image87.png"/><Relationship Id="rId168" Type="http://schemas.openxmlformats.org/officeDocument/2006/relationships/customXml" Target="../ink/ink82.xml"/><Relationship Id="rId51" Type="http://schemas.openxmlformats.org/officeDocument/2006/relationships/image" Target="../media/image39.png"/><Relationship Id="rId72" Type="http://schemas.openxmlformats.org/officeDocument/2006/relationships/customXml" Target="../ink/ink34.xml"/><Relationship Id="rId93" Type="http://schemas.openxmlformats.org/officeDocument/2006/relationships/image" Target="../media/image60.png"/><Relationship Id="rId189" Type="http://schemas.openxmlformats.org/officeDocument/2006/relationships/image" Target="../media/image108.png"/><Relationship Id="rId3" Type="http://schemas.openxmlformats.org/officeDocument/2006/relationships/image" Target="../media/image1.png"/><Relationship Id="rId214" Type="http://schemas.openxmlformats.org/officeDocument/2006/relationships/customXml" Target="../ink/ink105.xml"/><Relationship Id="rId235" Type="http://schemas.openxmlformats.org/officeDocument/2006/relationships/image" Target="../media/image131.png"/><Relationship Id="rId256" Type="http://schemas.openxmlformats.org/officeDocument/2006/relationships/customXml" Target="../ink/ink126.xml"/><Relationship Id="rId277" Type="http://schemas.openxmlformats.org/officeDocument/2006/relationships/image" Target="../media/image152.png"/><Relationship Id="rId116" Type="http://schemas.openxmlformats.org/officeDocument/2006/relationships/customXml" Target="../ink/ink56.xml"/><Relationship Id="rId137" Type="http://schemas.openxmlformats.org/officeDocument/2006/relationships/image" Target="../media/image82.png"/><Relationship Id="rId158" Type="http://schemas.openxmlformats.org/officeDocument/2006/relationships/customXml" Target="../ink/ink77.xml"/><Relationship Id="rId20" Type="http://schemas.openxmlformats.org/officeDocument/2006/relationships/customXml" Target="../ink/ink8.xml"/><Relationship Id="rId41" Type="http://schemas.openxmlformats.org/officeDocument/2006/relationships/image" Target="../media/image34.png"/><Relationship Id="rId62" Type="http://schemas.openxmlformats.org/officeDocument/2006/relationships/customXml" Target="../ink/ink29.xml"/><Relationship Id="rId83" Type="http://schemas.openxmlformats.org/officeDocument/2006/relationships/image" Target="../media/image55.png"/><Relationship Id="rId179" Type="http://schemas.openxmlformats.org/officeDocument/2006/relationships/image" Target="../media/image103.png"/><Relationship Id="rId190" Type="http://schemas.openxmlformats.org/officeDocument/2006/relationships/customXml" Target="../ink/ink93.xml"/><Relationship Id="rId204" Type="http://schemas.openxmlformats.org/officeDocument/2006/relationships/customXml" Target="../ink/ink100.xml"/><Relationship Id="rId225" Type="http://schemas.openxmlformats.org/officeDocument/2006/relationships/image" Target="../media/image126.png"/><Relationship Id="rId246" Type="http://schemas.openxmlformats.org/officeDocument/2006/relationships/customXml" Target="../ink/ink121.xml"/><Relationship Id="rId267" Type="http://schemas.openxmlformats.org/officeDocument/2006/relationships/image" Target="../media/image147.png"/><Relationship Id="rId288" Type="http://schemas.openxmlformats.org/officeDocument/2006/relationships/customXml" Target="../ink/ink142.xml"/><Relationship Id="rId106" Type="http://schemas.openxmlformats.org/officeDocument/2006/relationships/customXml" Target="../ink/ink51.xml"/><Relationship Id="rId127" Type="http://schemas.openxmlformats.org/officeDocument/2006/relationships/image" Target="../media/image77.png"/><Relationship Id="rId10" Type="http://schemas.openxmlformats.org/officeDocument/2006/relationships/customXml" Target="../ink/ink3.xml"/><Relationship Id="rId31" Type="http://schemas.openxmlformats.org/officeDocument/2006/relationships/image" Target="../media/image29.png"/><Relationship Id="rId52" Type="http://schemas.openxmlformats.org/officeDocument/2006/relationships/customXml" Target="../ink/ink24.xml"/><Relationship Id="rId73" Type="http://schemas.openxmlformats.org/officeDocument/2006/relationships/image" Target="../media/image50.png"/><Relationship Id="rId94" Type="http://schemas.openxmlformats.org/officeDocument/2006/relationships/customXml" Target="../ink/ink45.xml"/><Relationship Id="rId148" Type="http://schemas.openxmlformats.org/officeDocument/2006/relationships/customXml" Target="../ink/ink72.xml"/><Relationship Id="rId169" Type="http://schemas.openxmlformats.org/officeDocument/2006/relationships/image" Target="../media/image98.png"/><Relationship Id="rId4" Type="http://schemas.openxmlformats.org/officeDocument/2006/relationships/image" Target="../media/image2.jpg"/><Relationship Id="rId180" Type="http://schemas.openxmlformats.org/officeDocument/2006/relationships/customXml" Target="../ink/ink88.xml"/><Relationship Id="rId215" Type="http://schemas.openxmlformats.org/officeDocument/2006/relationships/image" Target="../media/image121.png"/><Relationship Id="rId236" Type="http://schemas.openxmlformats.org/officeDocument/2006/relationships/customXml" Target="../ink/ink116.xml"/><Relationship Id="rId257" Type="http://schemas.openxmlformats.org/officeDocument/2006/relationships/image" Target="../media/image142.png"/><Relationship Id="rId278" Type="http://schemas.openxmlformats.org/officeDocument/2006/relationships/customXml" Target="../ink/ink137.xml"/><Relationship Id="rId42" Type="http://schemas.openxmlformats.org/officeDocument/2006/relationships/customXml" Target="../ink/ink19.xml"/><Relationship Id="rId84" Type="http://schemas.openxmlformats.org/officeDocument/2006/relationships/customXml" Target="../ink/ink40.xml"/><Relationship Id="rId138" Type="http://schemas.openxmlformats.org/officeDocument/2006/relationships/customXml" Target="../ink/ink67.xml"/><Relationship Id="rId191" Type="http://schemas.openxmlformats.org/officeDocument/2006/relationships/image" Target="../media/image109.png"/><Relationship Id="rId205" Type="http://schemas.openxmlformats.org/officeDocument/2006/relationships/image" Target="../media/image116.png"/><Relationship Id="rId247" Type="http://schemas.openxmlformats.org/officeDocument/2006/relationships/image" Target="../media/image137.png"/><Relationship Id="rId107" Type="http://schemas.openxmlformats.org/officeDocument/2006/relationships/image" Target="../media/image67.png"/><Relationship Id="rId289" Type="http://schemas.openxmlformats.org/officeDocument/2006/relationships/image" Target="../media/image158.png"/><Relationship Id="rId11" Type="http://schemas.openxmlformats.org/officeDocument/2006/relationships/image" Target="../media/image19.png"/><Relationship Id="rId53" Type="http://schemas.openxmlformats.org/officeDocument/2006/relationships/image" Target="../media/image40.png"/><Relationship Id="rId149" Type="http://schemas.openxmlformats.org/officeDocument/2006/relationships/image" Target="../media/image88.png"/><Relationship Id="rId95" Type="http://schemas.openxmlformats.org/officeDocument/2006/relationships/image" Target="../media/image61.png"/><Relationship Id="rId160" Type="http://schemas.openxmlformats.org/officeDocument/2006/relationships/customXml" Target="../ink/ink78.xml"/><Relationship Id="rId216" Type="http://schemas.openxmlformats.org/officeDocument/2006/relationships/customXml" Target="../ink/ink106.xml"/><Relationship Id="rId258" Type="http://schemas.openxmlformats.org/officeDocument/2006/relationships/customXml" Target="../ink/ink127.xml"/><Relationship Id="rId22" Type="http://schemas.openxmlformats.org/officeDocument/2006/relationships/customXml" Target="../ink/ink9.xml"/><Relationship Id="rId64" Type="http://schemas.openxmlformats.org/officeDocument/2006/relationships/customXml" Target="../ink/ink30.xml"/><Relationship Id="rId118" Type="http://schemas.openxmlformats.org/officeDocument/2006/relationships/customXml" Target="../ink/ink57.xml"/><Relationship Id="rId171" Type="http://schemas.openxmlformats.org/officeDocument/2006/relationships/image" Target="../media/image99.png"/><Relationship Id="rId227" Type="http://schemas.openxmlformats.org/officeDocument/2006/relationships/image" Target="../media/image127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6.png"/><Relationship Id="rId21" Type="http://schemas.openxmlformats.org/officeDocument/2006/relationships/image" Target="../media/image168.png"/><Relationship Id="rId42" Type="http://schemas.openxmlformats.org/officeDocument/2006/relationships/customXml" Target="../ink/ink161.xml"/><Relationship Id="rId63" Type="http://schemas.openxmlformats.org/officeDocument/2006/relationships/image" Target="../media/image189.png"/><Relationship Id="rId84" Type="http://schemas.openxmlformats.org/officeDocument/2006/relationships/customXml" Target="../ink/ink182.xml"/><Relationship Id="rId16" Type="http://schemas.openxmlformats.org/officeDocument/2006/relationships/customXml" Target="../ink/ink148.xml"/><Relationship Id="rId107" Type="http://schemas.openxmlformats.org/officeDocument/2006/relationships/image" Target="../media/image211.png"/><Relationship Id="rId11" Type="http://schemas.openxmlformats.org/officeDocument/2006/relationships/image" Target="../media/image163.png"/><Relationship Id="rId32" Type="http://schemas.openxmlformats.org/officeDocument/2006/relationships/customXml" Target="../ink/ink156.xml"/><Relationship Id="rId37" Type="http://schemas.openxmlformats.org/officeDocument/2006/relationships/image" Target="../media/image176.png"/><Relationship Id="rId53" Type="http://schemas.openxmlformats.org/officeDocument/2006/relationships/image" Target="../media/image184.png"/><Relationship Id="rId58" Type="http://schemas.openxmlformats.org/officeDocument/2006/relationships/customXml" Target="../ink/ink169.xml"/><Relationship Id="rId74" Type="http://schemas.openxmlformats.org/officeDocument/2006/relationships/customXml" Target="../ink/ink177.xml"/><Relationship Id="rId79" Type="http://schemas.openxmlformats.org/officeDocument/2006/relationships/image" Target="../media/image197.png"/><Relationship Id="rId102" Type="http://schemas.openxmlformats.org/officeDocument/2006/relationships/customXml" Target="../ink/ink191.xml"/><Relationship Id="rId123" Type="http://schemas.openxmlformats.org/officeDocument/2006/relationships/image" Target="../media/image219.png"/><Relationship Id="rId128" Type="http://schemas.openxmlformats.org/officeDocument/2006/relationships/customXml" Target="../ink/ink204.xml"/><Relationship Id="rId5" Type="http://schemas.openxmlformats.org/officeDocument/2006/relationships/image" Target="../media/image160.png"/><Relationship Id="rId90" Type="http://schemas.openxmlformats.org/officeDocument/2006/relationships/customXml" Target="../ink/ink185.xml"/><Relationship Id="rId95" Type="http://schemas.openxmlformats.org/officeDocument/2006/relationships/image" Target="../media/image205.png"/><Relationship Id="rId22" Type="http://schemas.openxmlformats.org/officeDocument/2006/relationships/customXml" Target="../ink/ink151.xml"/><Relationship Id="rId27" Type="http://schemas.openxmlformats.org/officeDocument/2006/relationships/image" Target="../media/image171.png"/><Relationship Id="rId43" Type="http://schemas.openxmlformats.org/officeDocument/2006/relationships/image" Target="../media/image179.png"/><Relationship Id="rId48" Type="http://schemas.openxmlformats.org/officeDocument/2006/relationships/customXml" Target="../ink/ink164.xml"/><Relationship Id="rId64" Type="http://schemas.openxmlformats.org/officeDocument/2006/relationships/customXml" Target="../ink/ink172.xml"/><Relationship Id="rId69" Type="http://schemas.openxmlformats.org/officeDocument/2006/relationships/image" Target="../media/image192.png"/><Relationship Id="rId113" Type="http://schemas.openxmlformats.org/officeDocument/2006/relationships/image" Target="../media/image214.png"/><Relationship Id="rId118" Type="http://schemas.openxmlformats.org/officeDocument/2006/relationships/customXml" Target="../ink/ink199.xml"/><Relationship Id="rId134" Type="http://schemas.openxmlformats.org/officeDocument/2006/relationships/customXml" Target="../ink/ink207.xml"/><Relationship Id="rId80" Type="http://schemas.openxmlformats.org/officeDocument/2006/relationships/customXml" Target="../ink/ink180.xml"/><Relationship Id="rId85" Type="http://schemas.openxmlformats.org/officeDocument/2006/relationships/image" Target="../media/image200.png"/><Relationship Id="rId12" Type="http://schemas.openxmlformats.org/officeDocument/2006/relationships/customXml" Target="../ink/ink146.xml"/><Relationship Id="rId17" Type="http://schemas.openxmlformats.org/officeDocument/2006/relationships/image" Target="../media/image166.png"/><Relationship Id="rId33" Type="http://schemas.openxmlformats.org/officeDocument/2006/relationships/image" Target="../media/image174.png"/><Relationship Id="rId38" Type="http://schemas.openxmlformats.org/officeDocument/2006/relationships/customXml" Target="../ink/ink159.xml"/><Relationship Id="rId59" Type="http://schemas.openxmlformats.org/officeDocument/2006/relationships/image" Target="../media/image187.png"/><Relationship Id="rId103" Type="http://schemas.openxmlformats.org/officeDocument/2006/relationships/image" Target="../media/image209.png"/><Relationship Id="rId108" Type="http://schemas.openxmlformats.org/officeDocument/2006/relationships/customXml" Target="../ink/ink194.xml"/><Relationship Id="rId124" Type="http://schemas.openxmlformats.org/officeDocument/2006/relationships/customXml" Target="../ink/ink202.xml"/><Relationship Id="rId129" Type="http://schemas.openxmlformats.org/officeDocument/2006/relationships/image" Target="../media/image222.png"/><Relationship Id="rId54" Type="http://schemas.openxmlformats.org/officeDocument/2006/relationships/customXml" Target="../ink/ink167.xml"/><Relationship Id="rId70" Type="http://schemas.openxmlformats.org/officeDocument/2006/relationships/customXml" Target="../ink/ink175.xml"/><Relationship Id="rId75" Type="http://schemas.openxmlformats.org/officeDocument/2006/relationships/image" Target="../media/image195.png"/><Relationship Id="rId91" Type="http://schemas.openxmlformats.org/officeDocument/2006/relationships/image" Target="../media/image203.png"/><Relationship Id="rId96" Type="http://schemas.openxmlformats.org/officeDocument/2006/relationships/customXml" Target="../ink/ink188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43.xml"/><Relationship Id="rId23" Type="http://schemas.openxmlformats.org/officeDocument/2006/relationships/image" Target="../media/image169.png"/><Relationship Id="rId28" Type="http://schemas.openxmlformats.org/officeDocument/2006/relationships/customXml" Target="../ink/ink154.xml"/><Relationship Id="rId49" Type="http://schemas.openxmlformats.org/officeDocument/2006/relationships/image" Target="../media/image182.png"/><Relationship Id="rId114" Type="http://schemas.openxmlformats.org/officeDocument/2006/relationships/customXml" Target="../ink/ink197.xml"/><Relationship Id="rId119" Type="http://schemas.openxmlformats.org/officeDocument/2006/relationships/image" Target="../media/image217.png"/><Relationship Id="rId44" Type="http://schemas.openxmlformats.org/officeDocument/2006/relationships/customXml" Target="../ink/ink162.xml"/><Relationship Id="rId60" Type="http://schemas.openxmlformats.org/officeDocument/2006/relationships/customXml" Target="../ink/ink170.xml"/><Relationship Id="rId65" Type="http://schemas.openxmlformats.org/officeDocument/2006/relationships/image" Target="../media/image190.png"/><Relationship Id="rId81" Type="http://schemas.openxmlformats.org/officeDocument/2006/relationships/image" Target="../media/image198.png"/><Relationship Id="rId86" Type="http://schemas.openxmlformats.org/officeDocument/2006/relationships/customXml" Target="../ink/ink183.xml"/><Relationship Id="rId130" Type="http://schemas.openxmlformats.org/officeDocument/2006/relationships/customXml" Target="../ink/ink205.xml"/><Relationship Id="rId135" Type="http://schemas.openxmlformats.org/officeDocument/2006/relationships/image" Target="../media/image225.png"/><Relationship Id="rId13" Type="http://schemas.openxmlformats.org/officeDocument/2006/relationships/image" Target="../media/image164.png"/><Relationship Id="rId18" Type="http://schemas.openxmlformats.org/officeDocument/2006/relationships/customXml" Target="../ink/ink149.xml"/><Relationship Id="rId39" Type="http://schemas.openxmlformats.org/officeDocument/2006/relationships/image" Target="../media/image177.png"/><Relationship Id="rId109" Type="http://schemas.openxmlformats.org/officeDocument/2006/relationships/image" Target="../media/image212.png"/><Relationship Id="rId34" Type="http://schemas.openxmlformats.org/officeDocument/2006/relationships/customXml" Target="../ink/ink157.xml"/><Relationship Id="rId50" Type="http://schemas.openxmlformats.org/officeDocument/2006/relationships/customXml" Target="../ink/ink165.xml"/><Relationship Id="rId55" Type="http://schemas.openxmlformats.org/officeDocument/2006/relationships/image" Target="../media/image185.png"/><Relationship Id="rId76" Type="http://schemas.openxmlformats.org/officeDocument/2006/relationships/customXml" Target="../ink/ink178.xml"/><Relationship Id="rId97" Type="http://schemas.openxmlformats.org/officeDocument/2006/relationships/image" Target="../media/image206.png"/><Relationship Id="rId104" Type="http://schemas.openxmlformats.org/officeDocument/2006/relationships/customXml" Target="../ink/ink192.xml"/><Relationship Id="rId120" Type="http://schemas.openxmlformats.org/officeDocument/2006/relationships/customXml" Target="../ink/ink200.xml"/><Relationship Id="rId125" Type="http://schemas.openxmlformats.org/officeDocument/2006/relationships/image" Target="../media/image220.png"/><Relationship Id="rId7" Type="http://schemas.openxmlformats.org/officeDocument/2006/relationships/image" Target="../media/image161.png"/><Relationship Id="rId71" Type="http://schemas.openxmlformats.org/officeDocument/2006/relationships/image" Target="../media/image193.png"/><Relationship Id="rId92" Type="http://schemas.openxmlformats.org/officeDocument/2006/relationships/customXml" Target="../ink/ink186.xml"/><Relationship Id="rId2" Type="http://schemas.openxmlformats.org/officeDocument/2006/relationships/image" Target="../media/image159.png"/><Relationship Id="rId29" Type="http://schemas.openxmlformats.org/officeDocument/2006/relationships/image" Target="../media/image172.png"/><Relationship Id="rId24" Type="http://schemas.openxmlformats.org/officeDocument/2006/relationships/customXml" Target="../ink/ink152.xml"/><Relationship Id="rId40" Type="http://schemas.openxmlformats.org/officeDocument/2006/relationships/customXml" Target="../ink/ink160.xml"/><Relationship Id="rId45" Type="http://schemas.openxmlformats.org/officeDocument/2006/relationships/image" Target="../media/image180.png"/><Relationship Id="rId66" Type="http://schemas.openxmlformats.org/officeDocument/2006/relationships/customXml" Target="../ink/ink173.xml"/><Relationship Id="rId87" Type="http://schemas.openxmlformats.org/officeDocument/2006/relationships/image" Target="../media/image201.png"/><Relationship Id="rId110" Type="http://schemas.openxmlformats.org/officeDocument/2006/relationships/customXml" Target="../ink/ink195.xml"/><Relationship Id="rId115" Type="http://schemas.openxmlformats.org/officeDocument/2006/relationships/image" Target="../media/image215.png"/><Relationship Id="rId131" Type="http://schemas.openxmlformats.org/officeDocument/2006/relationships/image" Target="../media/image223.png"/><Relationship Id="rId61" Type="http://schemas.openxmlformats.org/officeDocument/2006/relationships/image" Target="../media/image188.png"/><Relationship Id="rId82" Type="http://schemas.openxmlformats.org/officeDocument/2006/relationships/customXml" Target="../ink/ink181.xml"/><Relationship Id="rId19" Type="http://schemas.openxmlformats.org/officeDocument/2006/relationships/image" Target="../media/image167.png"/><Relationship Id="rId14" Type="http://schemas.openxmlformats.org/officeDocument/2006/relationships/customXml" Target="../ink/ink147.xml"/><Relationship Id="rId30" Type="http://schemas.openxmlformats.org/officeDocument/2006/relationships/customXml" Target="../ink/ink155.xml"/><Relationship Id="rId35" Type="http://schemas.openxmlformats.org/officeDocument/2006/relationships/image" Target="../media/image175.png"/><Relationship Id="rId56" Type="http://schemas.openxmlformats.org/officeDocument/2006/relationships/customXml" Target="../ink/ink168.xml"/><Relationship Id="rId77" Type="http://schemas.openxmlformats.org/officeDocument/2006/relationships/image" Target="../media/image196.png"/><Relationship Id="rId100" Type="http://schemas.openxmlformats.org/officeDocument/2006/relationships/customXml" Target="../ink/ink190.xml"/><Relationship Id="rId105" Type="http://schemas.openxmlformats.org/officeDocument/2006/relationships/image" Target="../media/image210.png"/><Relationship Id="rId126" Type="http://schemas.openxmlformats.org/officeDocument/2006/relationships/customXml" Target="../ink/ink203.xml"/><Relationship Id="rId8" Type="http://schemas.openxmlformats.org/officeDocument/2006/relationships/customXml" Target="../ink/ink144.xml"/><Relationship Id="rId51" Type="http://schemas.openxmlformats.org/officeDocument/2006/relationships/image" Target="../media/image183.png"/><Relationship Id="rId72" Type="http://schemas.openxmlformats.org/officeDocument/2006/relationships/customXml" Target="../ink/ink176.xml"/><Relationship Id="rId93" Type="http://schemas.openxmlformats.org/officeDocument/2006/relationships/image" Target="../media/image204.png"/><Relationship Id="rId98" Type="http://schemas.openxmlformats.org/officeDocument/2006/relationships/customXml" Target="../ink/ink189.xml"/><Relationship Id="rId121" Type="http://schemas.openxmlformats.org/officeDocument/2006/relationships/image" Target="../media/image218.png"/><Relationship Id="rId3" Type="http://schemas.openxmlformats.org/officeDocument/2006/relationships/image" Target="../media/image1.png"/><Relationship Id="rId25" Type="http://schemas.openxmlformats.org/officeDocument/2006/relationships/image" Target="../media/image170.png"/><Relationship Id="rId46" Type="http://schemas.openxmlformats.org/officeDocument/2006/relationships/customXml" Target="../ink/ink163.xml"/><Relationship Id="rId67" Type="http://schemas.openxmlformats.org/officeDocument/2006/relationships/image" Target="../media/image191.png"/><Relationship Id="rId116" Type="http://schemas.openxmlformats.org/officeDocument/2006/relationships/customXml" Target="../ink/ink198.xml"/><Relationship Id="rId20" Type="http://schemas.openxmlformats.org/officeDocument/2006/relationships/customXml" Target="../ink/ink150.xml"/><Relationship Id="rId41" Type="http://schemas.openxmlformats.org/officeDocument/2006/relationships/image" Target="../media/image178.png"/><Relationship Id="rId62" Type="http://schemas.openxmlformats.org/officeDocument/2006/relationships/customXml" Target="../ink/ink171.xml"/><Relationship Id="rId83" Type="http://schemas.openxmlformats.org/officeDocument/2006/relationships/image" Target="../media/image199.png"/><Relationship Id="rId88" Type="http://schemas.openxmlformats.org/officeDocument/2006/relationships/customXml" Target="../ink/ink184.xml"/><Relationship Id="rId111" Type="http://schemas.openxmlformats.org/officeDocument/2006/relationships/image" Target="../media/image213.png"/><Relationship Id="rId132" Type="http://schemas.openxmlformats.org/officeDocument/2006/relationships/customXml" Target="../ink/ink206.xml"/><Relationship Id="rId15" Type="http://schemas.openxmlformats.org/officeDocument/2006/relationships/image" Target="../media/image165.png"/><Relationship Id="rId36" Type="http://schemas.openxmlformats.org/officeDocument/2006/relationships/customXml" Target="../ink/ink158.xml"/><Relationship Id="rId57" Type="http://schemas.openxmlformats.org/officeDocument/2006/relationships/image" Target="../media/image186.png"/><Relationship Id="rId106" Type="http://schemas.openxmlformats.org/officeDocument/2006/relationships/customXml" Target="../ink/ink193.xml"/><Relationship Id="rId127" Type="http://schemas.openxmlformats.org/officeDocument/2006/relationships/image" Target="../media/image221.png"/><Relationship Id="rId10" Type="http://schemas.openxmlformats.org/officeDocument/2006/relationships/customXml" Target="../ink/ink145.xml"/><Relationship Id="rId31" Type="http://schemas.openxmlformats.org/officeDocument/2006/relationships/image" Target="../media/image173.png"/><Relationship Id="rId52" Type="http://schemas.openxmlformats.org/officeDocument/2006/relationships/customXml" Target="../ink/ink166.xml"/><Relationship Id="rId73" Type="http://schemas.openxmlformats.org/officeDocument/2006/relationships/image" Target="../media/image194.png"/><Relationship Id="rId78" Type="http://schemas.openxmlformats.org/officeDocument/2006/relationships/customXml" Target="../ink/ink179.xml"/><Relationship Id="rId94" Type="http://schemas.openxmlformats.org/officeDocument/2006/relationships/customXml" Target="../ink/ink187.xml"/><Relationship Id="rId99" Type="http://schemas.openxmlformats.org/officeDocument/2006/relationships/image" Target="../media/image207.png"/><Relationship Id="rId101" Type="http://schemas.openxmlformats.org/officeDocument/2006/relationships/image" Target="../media/image208.png"/><Relationship Id="rId122" Type="http://schemas.openxmlformats.org/officeDocument/2006/relationships/customXml" Target="../ink/ink201.xml"/><Relationship Id="rId4" Type="http://schemas.openxmlformats.org/officeDocument/2006/relationships/image" Target="../media/image2.jpg"/><Relationship Id="rId9" Type="http://schemas.openxmlformats.org/officeDocument/2006/relationships/image" Target="../media/image162.png"/><Relationship Id="rId26" Type="http://schemas.openxmlformats.org/officeDocument/2006/relationships/customXml" Target="../ink/ink153.xml"/><Relationship Id="rId47" Type="http://schemas.openxmlformats.org/officeDocument/2006/relationships/image" Target="../media/image181.png"/><Relationship Id="rId68" Type="http://schemas.openxmlformats.org/officeDocument/2006/relationships/customXml" Target="../ink/ink174.xml"/><Relationship Id="rId89" Type="http://schemas.openxmlformats.org/officeDocument/2006/relationships/image" Target="../media/image202.png"/><Relationship Id="rId112" Type="http://schemas.openxmlformats.org/officeDocument/2006/relationships/customXml" Target="../ink/ink196.xml"/><Relationship Id="rId133" Type="http://schemas.openxmlformats.org/officeDocument/2006/relationships/image" Target="../media/image2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63.xml"/><Relationship Id="rId21" Type="http://schemas.openxmlformats.org/officeDocument/2006/relationships/customXml" Target="../ink/ink215.xml"/><Relationship Id="rId42" Type="http://schemas.openxmlformats.org/officeDocument/2006/relationships/image" Target="../media/image245.png"/><Relationship Id="rId63" Type="http://schemas.openxmlformats.org/officeDocument/2006/relationships/customXml" Target="../ink/ink236.xml"/><Relationship Id="rId84" Type="http://schemas.openxmlformats.org/officeDocument/2006/relationships/image" Target="../media/image266.png"/><Relationship Id="rId138" Type="http://schemas.openxmlformats.org/officeDocument/2006/relationships/image" Target="../media/image293.png"/><Relationship Id="rId159" Type="http://schemas.openxmlformats.org/officeDocument/2006/relationships/customXml" Target="../ink/ink284.xml"/><Relationship Id="rId170" Type="http://schemas.openxmlformats.org/officeDocument/2006/relationships/image" Target="../media/image309.png"/><Relationship Id="rId191" Type="http://schemas.openxmlformats.org/officeDocument/2006/relationships/customXml" Target="../ink/ink300.xml"/><Relationship Id="rId205" Type="http://schemas.openxmlformats.org/officeDocument/2006/relationships/customXml" Target="../ink/ink307.xml"/><Relationship Id="rId107" Type="http://schemas.openxmlformats.org/officeDocument/2006/relationships/customXml" Target="../ink/ink258.xml"/><Relationship Id="rId11" Type="http://schemas.openxmlformats.org/officeDocument/2006/relationships/customXml" Target="../ink/ink210.xml"/><Relationship Id="rId32" Type="http://schemas.openxmlformats.org/officeDocument/2006/relationships/image" Target="../media/image240.png"/><Relationship Id="rId53" Type="http://schemas.openxmlformats.org/officeDocument/2006/relationships/customXml" Target="../ink/ink231.xml"/><Relationship Id="rId74" Type="http://schemas.openxmlformats.org/officeDocument/2006/relationships/image" Target="../media/image261.png"/><Relationship Id="rId128" Type="http://schemas.openxmlformats.org/officeDocument/2006/relationships/image" Target="../media/image288.png"/><Relationship Id="rId149" Type="http://schemas.openxmlformats.org/officeDocument/2006/relationships/customXml" Target="../ink/ink279.xml"/><Relationship Id="rId5" Type="http://schemas.openxmlformats.org/officeDocument/2006/relationships/image" Target="../media/image2.jpg"/><Relationship Id="rId95" Type="http://schemas.openxmlformats.org/officeDocument/2006/relationships/customXml" Target="../ink/ink252.xml"/><Relationship Id="rId160" Type="http://schemas.openxmlformats.org/officeDocument/2006/relationships/image" Target="../media/image304.png"/><Relationship Id="rId181" Type="http://schemas.openxmlformats.org/officeDocument/2006/relationships/customXml" Target="../ink/ink295.xml"/><Relationship Id="rId22" Type="http://schemas.openxmlformats.org/officeDocument/2006/relationships/image" Target="../media/image235.png"/><Relationship Id="rId43" Type="http://schemas.openxmlformats.org/officeDocument/2006/relationships/customXml" Target="../ink/ink226.xml"/><Relationship Id="rId64" Type="http://schemas.openxmlformats.org/officeDocument/2006/relationships/image" Target="../media/image256.png"/><Relationship Id="rId118" Type="http://schemas.openxmlformats.org/officeDocument/2006/relationships/image" Target="../media/image283.png"/><Relationship Id="rId139" Type="http://schemas.openxmlformats.org/officeDocument/2006/relationships/customXml" Target="../ink/ink274.xml"/><Relationship Id="rId85" Type="http://schemas.openxmlformats.org/officeDocument/2006/relationships/customXml" Target="../ink/ink247.xml"/><Relationship Id="rId150" Type="http://schemas.openxmlformats.org/officeDocument/2006/relationships/image" Target="../media/image299.png"/><Relationship Id="rId171" Type="http://schemas.openxmlformats.org/officeDocument/2006/relationships/customXml" Target="../ink/ink290.xml"/><Relationship Id="rId192" Type="http://schemas.openxmlformats.org/officeDocument/2006/relationships/image" Target="../media/image320.png"/><Relationship Id="rId206" Type="http://schemas.openxmlformats.org/officeDocument/2006/relationships/image" Target="../media/image327.png"/><Relationship Id="rId12" Type="http://schemas.openxmlformats.org/officeDocument/2006/relationships/image" Target="../media/image230.png"/><Relationship Id="rId33" Type="http://schemas.openxmlformats.org/officeDocument/2006/relationships/customXml" Target="../ink/ink221.xml"/><Relationship Id="rId108" Type="http://schemas.openxmlformats.org/officeDocument/2006/relationships/image" Target="../media/image278.png"/><Relationship Id="rId129" Type="http://schemas.openxmlformats.org/officeDocument/2006/relationships/customXml" Target="../ink/ink269.xml"/><Relationship Id="rId54" Type="http://schemas.openxmlformats.org/officeDocument/2006/relationships/image" Target="../media/image251.png"/><Relationship Id="rId75" Type="http://schemas.openxmlformats.org/officeDocument/2006/relationships/customXml" Target="../ink/ink242.xml"/><Relationship Id="rId96" Type="http://schemas.openxmlformats.org/officeDocument/2006/relationships/image" Target="../media/image272.png"/><Relationship Id="rId140" Type="http://schemas.openxmlformats.org/officeDocument/2006/relationships/image" Target="../media/image294.png"/><Relationship Id="rId161" Type="http://schemas.openxmlformats.org/officeDocument/2006/relationships/customXml" Target="../ink/ink285.xml"/><Relationship Id="rId182" Type="http://schemas.openxmlformats.org/officeDocument/2006/relationships/image" Target="../media/image315.png"/><Relationship Id="rId6" Type="http://schemas.openxmlformats.org/officeDocument/2006/relationships/image" Target="../media/image227.jpg"/><Relationship Id="rId23" Type="http://schemas.openxmlformats.org/officeDocument/2006/relationships/customXml" Target="../ink/ink216.xml"/><Relationship Id="rId119" Type="http://schemas.openxmlformats.org/officeDocument/2006/relationships/customXml" Target="../ink/ink264.xml"/><Relationship Id="rId44" Type="http://schemas.openxmlformats.org/officeDocument/2006/relationships/image" Target="../media/image246.png"/><Relationship Id="rId65" Type="http://schemas.openxmlformats.org/officeDocument/2006/relationships/customXml" Target="../ink/ink237.xml"/><Relationship Id="rId86" Type="http://schemas.openxmlformats.org/officeDocument/2006/relationships/image" Target="../media/image267.png"/><Relationship Id="rId130" Type="http://schemas.openxmlformats.org/officeDocument/2006/relationships/image" Target="../media/image289.png"/><Relationship Id="rId151" Type="http://schemas.openxmlformats.org/officeDocument/2006/relationships/customXml" Target="../ink/ink280.xml"/><Relationship Id="rId172" Type="http://schemas.openxmlformats.org/officeDocument/2006/relationships/image" Target="../media/image310.png"/><Relationship Id="rId193" Type="http://schemas.openxmlformats.org/officeDocument/2006/relationships/customXml" Target="../ink/ink301.xml"/><Relationship Id="rId207" Type="http://schemas.openxmlformats.org/officeDocument/2006/relationships/customXml" Target="../ink/ink308.xml"/><Relationship Id="rId13" Type="http://schemas.openxmlformats.org/officeDocument/2006/relationships/customXml" Target="../ink/ink211.xml"/><Relationship Id="rId109" Type="http://schemas.openxmlformats.org/officeDocument/2006/relationships/customXml" Target="../ink/ink259.xml"/><Relationship Id="rId34" Type="http://schemas.openxmlformats.org/officeDocument/2006/relationships/image" Target="../media/image241.png"/><Relationship Id="rId55" Type="http://schemas.openxmlformats.org/officeDocument/2006/relationships/customXml" Target="../ink/ink232.xml"/><Relationship Id="rId76" Type="http://schemas.openxmlformats.org/officeDocument/2006/relationships/image" Target="../media/image262.png"/><Relationship Id="rId97" Type="http://schemas.openxmlformats.org/officeDocument/2006/relationships/customXml" Target="../ink/ink253.xml"/><Relationship Id="rId120" Type="http://schemas.openxmlformats.org/officeDocument/2006/relationships/image" Target="../media/image284.png"/><Relationship Id="rId141" Type="http://schemas.openxmlformats.org/officeDocument/2006/relationships/customXml" Target="../ink/ink275.xml"/><Relationship Id="rId7" Type="http://schemas.openxmlformats.org/officeDocument/2006/relationships/customXml" Target="../ink/ink208.xml"/><Relationship Id="rId162" Type="http://schemas.openxmlformats.org/officeDocument/2006/relationships/image" Target="../media/image305.png"/><Relationship Id="rId183" Type="http://schemas.openxmlformats.org/officeDocument/2006/relationships/customXml" Target="../ink/ink296.xml"/><Relationship Id="rId24" Type="http://schemas.openxmlformats.org/officeDocument/2006/relationships/image" Target="../media/image236.png"/><Relationship Id="rId45" Type="http://schemas.openxmlformats.org/officeDocument/2006/relationships/customXml" Target="../ink/ink227.xml"/><Relationship Id="rId66" Type="http://schemas.openxmlformats.org/officeDocument/2006/relationships/image" Target="../media/image257.png"/><Relationship Id="rId87" Type="http://schemas.openxmlformats.org/officeDocument/2006/relationships/customXml" Target="../ink/ink248.xml"/><Relationship Id="rId110" Type="http://schemas.openxmlformats.org/officeDocument/2006/relationships/image" Target="../media/image279.png"/><Relationship Id="rId131" Type="http://schemas.openxmlformats.org/officeDocument/2006/relationships/customXml" Target="../ink/ink270.xml"/><Relationship Id="rId152" Type="http://schemas.openxmlformats.org/officeDocument/2006/relationships/image" Target="../media/image300.png"/><Relationship Id="rId173" Type="http://schemas.openxmlformats.org/officeDocument/2006/relationships/customXml" Target="../ink/ink291.xml"/><Relationship Id="rId194" Type="http://schemas.openxmlformats.org/officeDocument/2006/relationships/image" Target="../media/image321.png"/><Relationship Id="rId208" Type="http://schemas.openxmlformats.org/officeDocument/2006/relationships/image" Target="../media/image328.png"/><Relationship Id="rId19" Type="http://schemas.openxmlformats.org/officeDocument/2006/relationships/customXml" Target="../ink/ink214.xml"/><Relationship Id="rId14" Type="http://schemas.openxmlformats.org/officeDocument/2006/relationships/image" Target="../media/image231.png"/><Relationship Id="rId30" Type="http://schemas.openxmlformats.org/officeDocument/2006/relationships/image" Target="../media/image239.png"/><Relationship Id="rId35" Type="http://schemas.openxmlformats.org/officeDocument/2006/relationships/customXml" Target="../ink/ink222.xml"/><Relationship Id="rId56" Type="http://schemas.openxmlformats.org/officeDocument/2006/relationships/image" Target="../media/image252.png"/><Relationship Id="rId77" Type="http://schemas.openxmlformats.org/officeDocument/2006/relationships/customXml" Target="../ink/ink243.xml"/><Relationship Id="rId100" Type="http://schemas.openxmlformats.org/officeDocument/2006/relationships/image" Target="../media/image274.png"/><Relationship Id="rId105" Type="http://schemas.openxmlformats.org/officeDocument/2006/relationships/customXml" Target="../ink/ink257.xml"/><Relationship Id="rId126" Type="http://schemas.openxmlformats.org/officeDocument/2006/relationships/image" Target="../media/image287.png"/><Relationship Id="rId147" Type="http://schemas.openxmlformats.org/officeDocument/2006/relationships/customXml" Target="../ink/ink278.xml"/><Relationship Id="rId168" Type="http://schemas.openxmlformats.org/officeDocument/2006/relationships/image" Target="../media/image308.png"/><Relationship Id="rId8" Type="http://schemas.openxmlformats.org/officeDocument/2006/relationships/image" Target="../media/image228.png"/><Relationship Id="rId51" Type="http://schemas.openxmlformats.org/officeDocument/2006/relationships/customXml" Target="../ink/ink230.xml"/><Relationship Id="rId72" Type="http://schemas.openxmlformats.org/officeDocument/2006/relationships/image" Target="../media/image260.png"/><Relationship Id="rId93" Type="http://schemas.openxmlformats.org/officeDocument/2006/relationships/customXml" Target="../ink/ink251.xml"/><Relationship Id="rId98" Type="http://schemas.openxmlformats.org/officeDocument/2006/relationships/image" Target="../media/image273.png"/><Relationship Id="rId121" Type="http://schemas.openxmlformats.org/officeDocument/2006/relationships/customXml" Target="../ink/ink265.xml"/><Relationship Id="rId142" Type="http://schemas.openxmlformats.org/officeDocument/2006/relationships/image" Target="../media/image295.png"/><Relationship Id="rId163" Type="http://schemas.openxmlformats.org/officeDocument/2006/relationships/customXml" Target="../ink/ink286.xml"/><Relationship Id="rId184" Type="http://schemas.openxmlformats.org/officeDocument/2006/relationships/image" Target="../media/image316.png"/><Relationship Id="rId189" Type="http://schemas.openxmlformats.org/officeDocument/2006/relationships/customXml" Target="../ink/ink299.xml"/><Relationship Id="rId3" Type="http://schemas.openxmlformats.org/officeDocument/2006/relationships/image" Target="../media/image226.png"/><Relationship Id="rId214" Type="http://schemas.openxmlformats.org/officeDocument/2006/relationships/image" Target="../media/image331.png"/><Relationship Id="rId25" Type="http://schemas.openxmlformats.org/officeDocument/2006/relationships/customXml" Target="../ink/ink217.xml"/><Relationship Id="rId46" Type="http://schemas.openxmlformats.org/officeDocument/2006/relationships/image" Target="../media/image247.png"/><Relationship Id="rId67" Type="http://schemas.openxmlformats.org/officeDocument/2006/relationships/customXml" Target="../ink/ink238.xml"/><Relationship Id="rId116" Type="http://schemas.openxmlformats.org/officeDocument/2006/relationships/image" Target="../media/image282.png"/><Relationship Id="rId137" Type="http://schemas.openxmlformats.org/officeDocument/2006/relationships/customXml" Target="../ink/ink273.xml"/><Relationship Id="rId158" Type="http://schemas.openxmlformats.org/officeDocument/2006/relationships/image" Target="../media/image303.png"/><Relationship Id="rId20" Type="http://schemas.openxmlformats.org/officeDocument/2006/relationships/image" Target="../media/image234.png"/><Relationship Id="rId41" Type="http://schemas.openxmlformats.org/officeDocument/2006/relationships/customXml" Target="../ink/ink225.xml"/><Relationship Id="rId62" Type="http://schemas.openxmlformats.org/officeDocument/2006/relationships/image" Target="../media/image255.png"/><Relationship Id="rId83" Type="http://schemas.openxmlformats.org/officeDocument/2006/relationships/customXml" Target="../ink/ink246.xml"/><Relationship Id="rId88" Type="http://schemas.openxmlformats.org/officeDocument/2006/relationships/image" Target="../media/image268.png"/><Relationship Id="rId111" Type="http://schemas.openxmlformats.org/officeDocument/2006/relationships/customXml" Target="../ink/ink260.xml"/><Relationship Id="rId132" Type="http://schemas.openxmlformats.org/officeDocument/2006/relationships/image" Target="../media/image290.png"/><Relationship Id="rId153" Type="http://schemas.openxmlformats.org/officeDocument/2006/relationships/customXml" Target="../ink/ink281.xml"/><Relationship Id="rId174" Type="http://schemas.openxmlformats.org/officeDocument/2006/relationships/image" Target="../media/image311.png"/><Relationship Id="rId179" Type="http://schemas.openxmlformats.org/officeDocument/2006/relationships/customXml" Target="../ink/ink294.xml"/><Relationship Id="rId195" Type="http://schemas.openxmlformats.org/officeDocument/2006/relationships/customXml" Target="../ink/ink302.xml"/><Relationship Id="rId209" Type="http://schemas.openxmlformats.org/officeDocument/2006/relationships/customXml" Target="../ink/ink309.xml"/><Relationship Id="rId190" Type="http://schemas.openxmlformats.org/officeDocument/2006/relationships/image" Target="../media/image319.png"/><Relationship Id="rId204" Type="http://schemas.openxmlformats.org/officeDocument/2006/relationships/image" Target="../media/image326.png"/><Relationship Id="rId15" Type="http://schemas.openxmlformats.org/officeDocument/2006/relationships/customXml" Target="../ink/ink212.xml"/><Relationship Id="rId36" Type="http://schemas.openxmlformats.org/officeDocument/2006/relationships/image" Target="../media/image242.png"/><Relationship Id="rId57" Type="http://schemas.openxmlformats.org/officeDocument/2006/relationships/customXml" Target="../ink/ink233.xml"/><Relationship Id="rId106" Type="http://schemas.openxmlformats.org/officeDocument/2006/relationships/image" Target="../media/image277.png"/><Relationship Id="rId127" Type="http://schemas.openxmlformats.org/officeDocument/2006/relationships/customXml" Target="../ink/ink268.xml"/><Relationship Id="rId10" Type="http://schemas.openxmlformats.org/officeDocument/2006/relationships/image" Target="../media/image229.png"/><Relationship Id="rId31" Type="http://schemas.openxmlformats.org/officeDocument/2006/relationships/customXml" Target="../ink/ink220.xml"/><Relationship Id="rId52" Type="http://schemas.openxmlformats.org/officeDocument/2006/relationships/image" Target="../media/image250.png"/><Relationship Id="rId73" Type="http://schemas.openxmlformats.org/officeDocument/2006/relationships/customXml" Target="../ink/ink241.xml"/><Relationship Id="rId78" Type="http://schemas.openxmlformats.org/officeDocument/2006/relationships/image" Target="../media/image263.png"/><Relationship Id="rId94" Type="http://schemas.openxmlformats.org/officeDocument/2006/relationships/image" Target="../media/image271.png"/><Relationship Id="rId99" Type="http://schemas.openxmlformats.org/officeDocument/2006/relationships/customXml" Target="../ink/ink254.xml"/><Relationship Id="rId101" Type="http://schemas.openxmlformats.org/officeDocument/2006/relationships/customXml" Target="../ink/ink255.xml"/><Relationship Id="rId122" Type="http://schemas.openxmlformats.org/officeDocument/2006/relationships/image" Target="../media/image285.png"/><Relationship Id="rId143" Type="http://schemas.openxmlformats.org/officeDocument/2006/relationships/customXml" Target="../ink/ink276.xml"/><Relationship Id="rId148" Type="http://schemas.openxmlformats.org/officeDocument/2006/relationships/image" Target="../media/image298.png"/><Relationship Id="rId164" Type="http://schemas.openxmlformats.org/officeDocument/2006/relationships/image" Target="../media/image306.png"/><Relationship Id="rId169" Type="http://schemas.openxmlformats.org/officeDocument/2006/relationships/customXml" Target="../ink/ink289.xml"/><Relationship Id="rId185" Type="http://schemas.openxmlformats.org/officeDocument/2006/relationships/customXml" Target="../ink/ink297.xml"/><Relationship Id="rId4" Type="http://schemas.openxmlformats.org/officeDocument/2006/relationships/image" Target="../media/image1.png"/><Relationship Id="rId9" Type="http://schemas.openxmlformats.org/officeDocument/2006/relationships/customXml" Target="../ink/ink209.xml"/><Relationship Id="rId180" Type="http://schemas.openxmlformats.org/officeDocument/2006/relationships/image" Target="../media/image314.png"/><Relationship Id="rId210" Type="http://schemas.openxmlformats.org/officeDocument/2006/relationships/image" Target="../media/image329.png"/><Relationship Id="rId26" Type="http://schemas.openxmlformats.org/officeDocument/2006/relationships/image" Target="../media/image237.png"/><Relationship Id="rId47" Type="http://schemas.openxmlformats.org/officeDocument/2006/relationships/customXml" Target="../ink/ink228.xml"/><Relationship Id="rId68" Type="http://schemas.openxmlformats.org/officeDocument/2006/relationships/image" Target="../media/image258.png"/><Relationship Id="rId89" Type="http://schemas.openxmlformats.org/officeDocument/2006/relationships/customXml" Target="../ink/ink249.xml"/><Relationship Id="rId112" Type="http://schemas.openxmlformats.org/officeDocument/2006/relationships/image" Target="../media/image280.png"/><Relationship Id="rId133" Type="http://schemas.openxmlformats.org/officeDocument/2006/relationships/customXml" Target="../ink/ink271.xml"/><Relationship Id="rId154" Type="http://schemas.openxmlformats.org/officeDocument/2006/relationships/image" Target="../media/image301.png"/><Relationship Id="rId175" Type="http://schemas.openxmlformats.org/officeDocument/2006/relationships/customXml" Target="../ink/ink292.xml"/><Relationship Id="rId196" Type="http://schemas.openxmlformats.org/officeDocument/2006/relationships/image" Target="../media/image322.png"/><Relationship Id="rId200" Type="http://schemas.openxmlformats.org/officeDocument/2006/relationships/image" Target="../media/image324.png"/><Relationship Id="rId16" Type="http://schemas.openxmlformats.org/officeDocument/2006/relationships/image" Target="../media/image232.png"/><Relationship Id="rId37" Type="http://schemas.openxmlformats.org/officeDocument/2006/relationships/customXml" Target="../ink/ink223.xml"/><Relationship Id="rId58" Type="http://schemas.openxmlformats.org/officeDocument/2006/relationships/image" Target="../media/image253.png"/><Relationship Id="rId79" Type="http://schemas.openxmlformats.org/officeDocument/2006/relationships/customXml" Target="../ink/ink244.xml"/><Relationship Id="rId102" Type="http://schemas.openxmlformats.org/officeDocument/2006/relationships/image" Target="../media/image275.png"/><Relationship Id="rId123" Type="http://schemas.openxmlformats.org/officeDocument/2006/relationships/customXml" Target="../ink/ink266.xml"/><Relationship Id="rId144" Type="http://schemas.openxmlformats.org/officeDocument/2006/relationships/image" Target="../media/image296.png"/><Relationship Id="rId90" Type="http://schemas.openxmlformats.org/officeDocument/2006/relationships/image" Target="../media/image269.png"/><Relationship Id="rId165" Type="http://schemas.openxmlformats.org/officeDocument/2006/relationships/customXml" Target="../ink/ink287.xml"/><Relationship Id="rId186" Type="http://schemas.openxmlformats.org/officeDocument/2006/relationships/image" Target="../media/image317.png"/><Relationship Id="rId211" Type="http://schemas.openxmlformats.org/officeDocument/2006/relationships/customXml" Target="../ink/ink310.xml"/><Relationship Id="rId27" Type="http://schemas.openxmlformats.org/officeDocument/2006/relationships/customXml" Target="../ink/ink218.xml"/><Relationship Id="rId48" Type="http://schemas.openxmlformats.org/officeDocument/2006/relationships/image" Target="../media/image248.png"/><Relationship Id="rId69" Type="http://schemas.openxmlformats.org/officeDocument/2006/relationships/customXml" Target="../ink/ink239.xml"/><Relationship Id="rId113" Type="http://schemas.openxmlformats.org/officeDocument/2006/relationships/customXml" Target="../ink/ink261.xml"/><Relationship Id="rId134" Type="http://schemas.openxmlformats.org/officeDocument/2006/relationships/image" Target="../media/image291.png"/><Relationship Id="rId80" Type="http://schemas.openxmlformats.org/officeDocument/2006/relationships/image" Target="../media/image264.png"/><Relationship Id="rId155" Type="http://schemas.openxmlformats.org/officeDocument/2006/relationships/customXml" Target="../ink/ink282.xml"/><Relationship Id="rId176" Type="http://schemas.openxmlformats.org/officeDocument/2006/relationships/image" Target="../media/image312.png"/><Relationship Id="rId197" Type="http://schemas.openxmlformats.org/officeDocument/2006/relationships/customXml" Target="../ink/ink303.xml"/><Relationship Id="rId201" Type="http://schemas.openxmlformats.org/officeDocument/2006/relationships/customXml" Target="../ink/ink305.xml"/><Relationship Id="rId17" Type="http://schemas.openxmlformats.org/officeDocument/2006/relationships/customXml" Target="../ink/ink213.xml"/><Relationship Id="rId38" Type="http://schemas.openxmlformats.org/officeDocument/2006/relationships/image" Target="../media/image243.png"/><Relationship Id="rId59" Type="http://schemas.openxmlformats.org/officeDocument/2006/relationships/customXml" Target="../ink/ink234.xml"/><Relationship Id="rId103" Type="http://schemas.openxmlformats.org/officeDocument/2006/relationships/customXml" Target="../ink/ink256.xml"/><Relationship Id="rId124" Type="http://schemas.openxmlformats.org/officeDocument/2006/relationships/image" Target="../media/image286.png"/><Relationship Id="rId70" Type="http://schemas.openxmlformats.org/officeDocument/2006/relationships/image" Target="../media/image259.png"/><Relationship Id="rId91" Type="http://schemas.openxmlformats.org/officeDocument/2006/relationships/customXml" Target="../ink/ink250.xml"/><Relationship Id="rId145" Type="http://schemas.openxmlformats.org/officeDocument/2006/relationships/customXml" Target="../ink/ink277.xml"/><Relationship Id="rId166" Type="http://schemas.openxmlformats.org/officeDocument/2006/relationships/image" Target="../media/image307.png"/><Relationship Id="rId187" Type="http://schemas.openxmlformats.org/officeDocument/2006/relationships/customXml" Target="../ink/ink298.xml"/><Relationship Id="rId1" Type="http://schemas.openxmlformats.org/officeDocument/2006/relationships/slideLayout" Target="../slideLayouts/slideLayout5.xml"/><Relationship Id="rId212" Type="http://schemas.openxmlformats.org/officeDocument/2006/relationships/image" Target="../media/image330.png"/><Relationship Id="rId28" Type="http://schemas.openxmlformats.org/officeDocument/2006/relationships/image" Target="../media/image238.png"/><Relationship Id="rId49" Type="http://schemas.openxmlformats.org/officeDocument/2006/relationships/customXml" Target="../ink/ink229.xml"/><Relationship Id="rId114" Type="http://schemas.openxmlformats.org/officeDocument/2006/relationships/image" Target="../media/image281.png"/><Relationship Id="rId60" Type="http://schemas.openxmlformats.org/officeDocument/2006/relationships/image" Target="../media/image254.png"/><Relationship Id="rId81" Type="http://schemas.openxmlformats.org/officeDocument/2006/relationships/customXml" Target="../ink/ink245.xml"/><Relationship Id="rId135" Type="http://schemas.openxmlformats.org/officeDocument/2006/relationships/customXml" Target="../ink/ink272.xml"/><Relationship Id="rId156" Type="http://schemas.openxmlformats.org/officeDocument/2006/relationships/image" Target="../media/image302.png"/><Relationship Id="rId177" Type="http://schemas.openxmlformats.org/officeDocument/2006/relationships/customXml" Target="../ink/ink293.xml"/><Relationship Id="rId198" Type="http://schemas.openxmlformats.org/officeDocument/2006/relationships/image" Target="../media/image323.png"/><Relationship Id="rId202" Type="http://schemas.openxmlformats.org/officeDocument/2006/relationships/image" Target="../media/image325.png"/><Relationship Id="rId18" Type="http://schemas.openxmlformats.org/officeDocument/2006/relationships/image" Target="../media/image233.png"/><Relationship Id="rId39" Type="http://schemas.openxmlformats.org/officeDocument/2006/relationships/customXml" Target="../ink/ink224.xml"/><Relationship Id="rId50" Type="http://schemas.openxmlformats.org/officeDocument/2006/relationships/image" Target="../media/image249.png"/><Relationship Id="rId104" Type="http://schemas.openxmlformats.org/officeDocument/2006/relationships/image" Target="../media/image276.png"/><Relationship Id="rId125" Type="http://schemas.openxmlformats.org/officeDocument/2006/relationships/customXml" Target="../ink/ink267.xml"/><Relationship Id="rId146" Type="http://schemas.openxmlformats.org/officeDocument/2006/relationships/image" Target="../media/image297.png"/><Relationship Id="rId167" Type="http://schemas.openxmlformats.org/officeDocument/2006/relationships/customXml" Target="../ink/ink288.xml"/><Relationship Id="rId188" Type="http://schemas.openxmlformats.org/officeDocument/2006/relationships/image" Target="../media/image318.png"/><Relationship Id="rId71" Type="http://schemas.openxmlformats.org/officeDocument/2006/relationships/customXml" Target="../ink/ink240.xml"/><Relationship Id="rId92" Type="http://schemas.openxmlformats.org/officeDocument/2006/relationships/image" Target="../media/image270.png"/><Relationship Id="rId213" Type="http://schemas.openxmlformats.org/officeDocument/2006/relationships/customXml" Target="../ink/ink311.xml"/><Relationship Id="rId2" Type="http://schemas.openxmlformats.org/officeDocument/2006/relationships/notesSlide" Target="../notesSlides/notesSlide2.xml"/><Relationship Id="rId29" Type="http://schemas.openxmlformats.org/officeDocument/2006/relationships/customXml" Target="../ink/ink219.xml"/><Relationship Id="rId40" Type="http://schemas.openxmlformats.org/officeDocument/2006/relationships/image" Target="../media/image244.png"/><Relationship Id="rId115" Type="http://schemas.openxmlformats.org/officeDocument/2006/relationships/customXml" Target="../ink/ink262.xml"/><Relationship Id="rId136" Type="http://schemas.openxmlformats.org/officeDocument/2006/relationships/image" Target="../media/image292.png"/><Relationship Id="rId157" Type="http://schemas.openxmlformats.org/officeDocument/2006/relationships/customXml" Target="../ink/ink283.xml"/><Relationship Id="rId178" Type="http://schemas.openxmlformats.org/officeDocument/2006/relationships/image" Target="../media/image313.png"/><Relationship Id="rId61" Type="http://schemas.openxmlformats.org/officeDocument/2006/relationships/customXml" Target="../ink/ink235.xml"/><Relationship Id="rId82" Type="http://schemas.openxmlformats.org/officeDocument/2006/relationships/image" Target="../media/image265.png"/><Relationship Id="rId199" Type="http://schemas.openxmlformats.org/officeDocument/2006/relationships/customXml" Target="../ink/ink304.xml"/><Relationship Id="rId203" Type="http://schemas.openxmlformats.org/officeDocument/2006/relationships/customXml" Target="../ink/ink30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jp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image" Target="../media/image3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8322" y="1495808"/>
            <a:ext cx="6102882" cy="1194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4870" y="668334"/>
            <a:ext cx="466824" cy="4500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14"/>
              </a:spcBef>
            </a:pPr>
            <a:r>
              <a:rPr dirty="0"/>
              <a:t>8. </a:t>
            </a:r>
            <a:r>
              <a:rPr spc="10" dirty="0"/>
              <a:t>중앙처리장치,</a:t>
            </a:r>
            <a:r>
              <a:rPr spc="-85" dirty="0"/>
              <a:t> </a:t>
            </a:r>
            <a:r>
              <a:rPr spc="5" dirty="0"/>
              <a:t>CPU</a:t>
            </a:r>
          </a:p>
        </p:txBody>
      </p:sp>
      <p:sp>
        <p:nvSpPr>
          <p:cNvPr id="5" name="object 5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7321" y="6426891"/>
            <a:ext cx="7087100" cy="719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49527" y="9405604"/>
            <a:ext cx="1917309" cy="6858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24907" y="6035825"/>
            <a:ext cx="5120005" cy="9455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목표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중앙처리장치의 기본 구조 및 명령어 형식을</a:t>
            </a:r>
            <a:r>
              <a:rPr sz="1700" spc="-6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이해한다.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07" y="695592"/>
            <a:ext cx="6120765" cy="1862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역 </a:t>
            </a:r>
            <a:r>
              <a:rPr sz="1900" b="1" spc="15" dirty="0">
                <a:latin typeface="나눔고딕OTF"/>
                <a:cs typeface="나눔고딕OTF"/>
              </a:rPr>
              <a:t>Polish </a:t>
            </a:r>
            <a:r>
              <a:rPr sz="1900" b="1" spc="35" dirty="0">
                <a:latin typeface="나눔고딕OTF"/>
                <a:cs typeface="나눔고딕OTF"/>
              </a:rPr>
              <a:t>표기</a:t>
            </a:r>
            <a:r>
              <a:rPr sz="1900" b="1" spc="-30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연산법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왼쪽에서 오른쪽 방향으로 식</a:t>
            </a:r>
            <a:r>
              <a:rPr sz="1700" spc="-2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스캔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피연산자 – 스택</a:t>
            </a:r>
            <a:r>
              <a:rPr sz="1700" spc="-1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PUSH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20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연산자 – </a:t>
            </a:r>
            <a:r>
              <a:rPr sz="1700" spc="-10" dirty="0">
                <a:latin typeface="나눔고딕OTF"/>
                <a:cs typeface="나눔고딕OTF"/>
              </a:rPr>
              <a:t>POP </a:t>
            </a:r>
            <a:r>
              <a:rPr sz="1700" spc="-5" dirty="0">
                <a:latin typeface="나눔고딕OTF"/>
                <a:cs typeface="나눔고딕OTF"/>
              </a:rPr>
              <a:t>2회/팝된 데이터 이용 연산 수행/연산결과는</a:t>
            </a:r>
            <a:r>
              <a:rPr sz="1700" spc="-5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PUSH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321" y="6426891"/>
            <a:ext cx="7087100" cy="719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49527" y="9405604"/>
            <a:ext cx="1917309" cy="6858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71198" y="7581483"/>
            <a:ext cx="4818997" cy="11197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4907" y="6035825"/>
            <a:ext cx="3810635" cy="11728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역 </a:t>
            </a:r>
            <a:r>
              <a:rPr sz="1900" b="1" spc="15" dirty="0">
                <a:latin typeface="나눔고딕OTF"/>
                <a:cs typeface="나눔고딕OTF"/>
              </a:rPr>
              <a:t>Polish </a:t>
            </a:r>
            <a:r>
              <a:rPr sz="1900" b="1" spc="35" dirty="0">
                <a:latin typeface="나눔고딕OTF"/>
                <a:cs typeface="나눔고딕OTF"/>
              </a:rPr>
              <a:t>표기</a:t>
            </a:r>
            <a:r>
              <a:rPr sz="1900" b="1" spc="-40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연산법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</a:pPr>
            <a:endParaRPr sz="22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50">
              <a:latin typeface="나눔고딕OTF"/>
              <a:cs typeface="나눔고딕OTF"/>
            </a:endParaRPr>
          </a:p>
          <a:p>
            <a:pPr marL="1942464">
              <a:lnSpc>
                <a:spcPct val="100000"/>
              </a:lnSpc>
            </a:pPr>
            <a:r>
              <a:rPr sz="1700" b="1" spc="-5" dirty="0">
                <a:solidFill>
                  <a:srgbClr val="0000FF"/>
                </a:solidFill>
                <a:latin typeface="나눔바른펜OTF"/>
                <a:cs typeface="나눔바른펜OTF"/>
              </a:rPr>
              <a:t>3 4 * 5 6 * + </a:t>
            </a:r>
            <a:r>
              <a:rPr sz="1700" b="1" spc="-5" dirty="0">
                <a:latin typeface="나눔바른펜OTF"/>
                <a:cs typeface="나눔바른펜OTF"/>
              </a:rPr>
              <a:t>연산</a:t>
            </a:r>
            <a:r>
              <a:rPr sz="1700" b="1" spc="-95" dirty="0">
                <a:latin typeface="나눔바른펜OTF"/>
                <a:cs typeface="나눔바른펜OTF"/>
              </a:rPr>
              <a:t> </a:t>
            </a:r>
            <a:r>
              <a:rPr sz="1700" b="1" spc="-5" dirty="0">
                <a:latin typeface="나눔바른펜OTF"/>
                <a:cs typeface="나눔바른펜OTF"/>
              </a:rPr>
              <a:t>수행</a:t>
            </a:r>
            <a:endParaRPr sz="1700">
              <a:latin typeface="나눔바른펜OTF"/>
              <a:cs typeface="나눔바른펜OT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6264" y="3272583"/>
            <a:ext cx="1555750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spc="10" dirty="0"/>
              <a:t>명령어</a:t>
            </a:r>
            <a:r>
              <a:rPr sz="2400" spc="-50" dirty="0"/>
              <a:t> </a:t>
            </a:r>
            <a:r>
              <a:rPr sz="2400" spc="10" dirty="0"/>
              <a:t>형식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321" y="6426891"/>
            <a:ext cx="7087100" cy="719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49527" y="9405604"/>
            <a:ext cx="1917309" cy="6858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4907" y="6035825"/>
            <a:ext cx="4260215" cy="1862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명령어</a:t>
            </a:r>
            <a:r>
              <a:rPr sz="1900" b="1" spc="5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형식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연산 코드 필드, Operation Code,</a:t>
            </a:r>
            <a:r>
              <a:rPr sz="1700" spc="-65" dirty="0">
                <a:latin typeface="나눔고딕OTF"/>
                <a:cs typeface="나눔고딕OTF"/>
              </a:rPr>
              <a:t> </a:t>
            </a:r>
            <a:r>
              <a:rPr sz="1700" spc="-10" dirty="0">
                <a:latin typeface="나눔고딕OTF"/>
                <a:cs typeface="나눔고딕OTF"/>
              </a:rPr>
              <a:t>OP-code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주소</a:t>
            </a:r>
            <a:r>
              <a:rPr sz="1700" spc="-1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필드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20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주소 모드 필드, Addressing</a:t>
            </a:r>
            <a:r>
              <a:rPr sz="1700" spc="-4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Mode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07" y="695592"/>
            <a:ext cx="1974850" cy="1862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20" dirty="0">
                <a:latin typeface="나눔고딕OTF"/>
                <a:cs typeface="나눔고딕OTF"/>
              </a:rPr>
              <a:t>CPU</a:t>
            </a:r>
            <a:r>
              <a:rPr sz="1900" b="1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구조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단일 누산기</a:t>
            </a:r>
            <a:r>
              <a:rPr sz="1700" spc="-9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구조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범용 레지스터</a:t>
            </a:r>
            <a:r>
              <a:rPr sz="1700" spc="-9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구조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20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스택</a:t>
            </a:r>
            <a:r>
              <a:rPr sz="1700" spc="-1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구조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321" y="6426891"/>
            <a:ext cx="7087100" cy="719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49527" y="9405604"/>
            <a:ext cx="1917309" cy="6858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4907" y="6035825"/>
            <a:ext cx="2995295" cy="14230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단일 누산기</a:t>
            </a:r>
            <a:r>
              <a:rPr sz="1900" b="1" spc="-30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구조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누산기 중심의 연산</a:t>
            </a:r>
            <a:r>
              <a:rPr sz="1700" spc="-3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수행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하나의 주소 필드 – 예) </a:t>
            </a:r>
            <a:r>
              <a:rPr sz="1700" spc="-10" dirty="0">
                <a:latin typeface="나눔고딕OTF"/>
                <a:cs typeface="나눔고딕OTF"/>
              </a:rPr>
              <a:t>ADD</a:t>
            </a:r>
            <a:r>
              <a:rPr sz="1700" spc="-6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X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07" y="695592"/>
            <a:ext cx="4504055" cy="14230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범용 레지스터</a:t>
            </a:r>
            <a:r>
              <a:rPr sz="1900" b="1" spc="-25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구조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CPU내에 다수의</a:t>
            </a:r>
            <a:r>
              <a:rPr sz="1700" spc="-1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레지스터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두 개/세 개의 주소 필드 – 예) </a:t>
            </a:r>
            <a:r>
              <a:rPr sz="1700" spc="-10" dirty="0">
                <a:latin typeface="나눔고딕OTF"/>
                <a:cs typeface="나눔고딕OTF"/>
              </a:rPr>
              <a:t>ADD </a:t>
            </a:r>
            <a:r>
              <a:rPr sz="1700" spc="-5" dirty="0">
                <a:latin typeface="나눔고딕OTF"/>
                <a:cs typeface="나눔고딕OTF"/>
              </a:rPr>
              <a:t>R1, R2,</a:t>
            </a:r>
            <a:r>
              <a:rPr sz="1700" spc="-5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R3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321" y="6426891"/>
            <a:ext cx="7087100" cy="719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49527" y="9405604"/>
            <a:ext cx="1917309" cy="6858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4907" y="6035825"/>
            <a:ext cx="3453129" cy="1862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스택</a:t>
            </a:r>
            <a:r>
              <a:rPr sz="1900" b="1" spc="5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구조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스택 이용</a:t>
            </a:r>
            <a:r>
              <a:rPr sz="1700" spc="-1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연산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연산 명령어 – 0-주소 명령어 :</a:t>
            </a:r>
            <a:r>
              <a:rPr sz="1700" spc="-65" dirty="0">
                <a:latin typeface="나눔고딕OTF"/>
                <a:cs typeface="나눔고딕OTF"/>
              </a:rPr>
              <a:t> </a:t>
            </a:r>
            <a:r>
              <a:rPr sz="1700" spc="-10" dirty="0">
                <a:latin typeface="나눔고딕OTF"/>
                <a:cs typeface="나눔고딕OTF"/>
              </a:rPr>
              <a:t>ADD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20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메모리 접근 명령어 – PUSH,</a:t>
            </a:r>
            <a:r>
              <a:rPr sz="1700" spc="-55" dirty="0">
                <a:latin typeface="나눔고딕OTF"/>
                <a:cs typeface="나눔고딕OTF"/>
              </a:rPr>
              <a:t> </a:t>
            </a:r>
            <a:r>
              <a:rPr sz="1700" spc="-10" dirty="0">
                <a:latin typeface="나눔고딕OTF"/>
                <a:cs typeface="나눔고딕OTF"/>
              </a:rPr>
              <a:t>POP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07" y="695592"/>
            <a:ext cx="3211195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15" dirty="0">
                <a:latin typeface="나눔고딕OTF"/>
                <a:cs typeface="나눔고딕OTF"/>
              </a:rPr>
              <a:t>X=(A+B)*(C+D) </a:t>
            </a:r>
            <a:r>
              <a:rPr sz="1900" b="1" spc="35" dirty="0">
                <a:latin typeface="나눔고딕OTF"/>
                <a:cs typeface="나눔고딕OTF"/>
              </a:rPr>
              <a:t>연산 수행</a:t>
            </a:r>
            <a:r>
              <a:rPr sz="1900" b="1" spc="-90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예</a:t>
            </a:r>
            <a:endParaRPr sz="190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4907" y="1356919"/>
            <a:ext cx="1515110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9710" indent="-207645">
              <a:lnSpc>
                <a:spcPct val="100000"/>
              </a:lnSpc>
              <a:spcBef>
                <a:spcPts val="9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3-주소</a:t>
            </a:r>
            <a:r>
              <a:rPr sz="1700" spc="-8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명령어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4907" y="2518724"/>
            <a:ext cx="1515110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9710" indent="-207645">
              <a:lnSpc>
                <a:spcPct val="100000"/>
              </a:lnSpc>
              <a:spcBef>
                <a:spcPts val="9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1-주소</a:t>
            </a:r>
            <a:r>
              <a:rPr sz="1700" spc="-8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명령어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40070" y="1510533"/>
            <a:ext cx="892810" cy="614045"/>
          </a:xfrm>
          <a:custGeom>
            <a:avLst/>
            <a:gdLst/>
            <a:ahLst/>
            <a:cxnLst/>
            <a:rect l="l" t="t" r="r" b="b"/>
            <a:pathLst>
              <a:path w="892810" h="614044">
                <a:moveTo>
                  <a:pt x="892644" y="0"/>
                </a:moveTo>
                <a:lnTo>
                  <a:pt x="0" y="0"/>
                </a:lnTo>
                <a:lnTo>
                  <a:pt x="892644" y="4"/>
                </a:lnTo>
                <a:lnTo>
                  <a:pt x="892644" y="614023"/>
                </a:lnTo>
                <a:lnTo>
                  <a:pt x="892644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40070" y="1510534"/>
            <a:ext cx="892810" cy="614045"/>
          </a:xfrm>
          <a:custGeom>
            <a:avLst/>
            <a:gdLst/>
            <a:ahLst/>
            <a:cxnLst/>
            <a:rect l="l" t="t" r="r" b="b"/>
            <a:pathLst>
              <a:path w="892810" h="614044">
                <a:moveTo>
                  <a:pt x="892644" y="0"/>
                </a:moveTo>
                <a:lnTo>
                  <a:pt x="0" y="0"/>
                </a:lnTo>
                <a:lnTo>
                  <a:pt x="0" y="614023"/>
                </a:lnTo>
                <a:lnTo>
                  <a:pt x="892644" y="614023"/>
                </a:lnTo>
                <a:lnTo>
                  <a:pt x="892644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940070" y="1510534"/>
            <a:ext cx="892810" cy="614045"/>
          </a:xfrm>
          <a:prstGeom prst="rect">
            <a:avLst/>
          </a:prstGeom>
          <a:ln w="5762">
            <a:solidFill>
              <a:srgbClr val="000000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pPr marL="55244" marR="55880" algn="just">
              <a:lnSpc>
                <a:spcPct val="100000"/>
              </a:lnSpc>
              <a:spcBef>
                <a:spcPts val="125"/>
              </a:spcBef>
            </a:pPr>
            <a:r>
              <a:rPr sz="1200" spc="-10" dirty="0">
                <a:latin typeface="나눔바른펜OTF"/>
                <a:cs typeface="나눔바른펜OTF"/>
              </a:rPr>
              <a:t>ADD </a:t>
            </a:r>
            <a:r>
              <a:rPr sz="1200" dirty="0">
                <a:latin typeface="나눔바른펜OTF"/>
                <a:cs typeface="나눔바른펜OTF"/>
              </a:rPr>
              <a:t>R1, A, B  </a:t>
            </a:r>
            <a:r>
              <a:rPr sz="1200" spc="-10" dirty="0">
                <a:latin typeface="나눔바른펜OTF"/>
                <a:cs typeface="나눔바른펜OTF"/>
              </a:rPr>
              <a:t>ADD </a:t>
            </a:r>
            <a:r>
              <a:rPr sz="1200" dirty="0">
                <a:latin typeface="나눔바른펜OTF"/>
                <a:cs typeface="나눔바른펜OTF"/>
              </a:rPr>
              <a:t>R2, C, D  MUL X, R1,</a:t>
            </a:r>
            <a:r>
              <a:rPr sz="1200" spc="-55" dirty="0">
                <a:latin typeface="나눔바른펜OTF"/>
                <a:cs typeface="나눔바른펜OTF"/>
              </a:rPr>
              <a:t> </a:t>
            </a:r>
            <a:r>
              <a:rPr sz="1200" dirty="0">
                <a:latin typeface="나눔바른펜OTF"/>
                <a:cs typeface="나눔바른펜OTF"/>
              </a:rPr>
              <a:t>R2</a:t>
            </a:r>
            <a:endParaRPr sz="1200">
              <a:latin typeface="나눔바른펜OTF"/>
              <a:cs typeface="나눔바른펜OT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40070" y="2553525"/>
            <a:ext cx="770255" cy="1352550"/>
          </a:xfrm>
          <a:prstGeom prst="rect">
            <a:avLst/>
          </a:prstGeom>
          <a:solidFill>
            <a:srgbClr val="FFFFCC"/>
          </a:solidFill>
          <a:ln w="5762">
            <a:solidFill>
              <a:srgbClr val="000000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130"/>
              </a:spcBef>
              <a:tabLst>
                <a:tab pos="608330" algn="l"/>
              </a:tabLst>
            </a:pPr>
            <a:r>
              <a:rPr sz="1200" spc="-30" dirty="0">
                <a:latin typeface="나눔바른펜OTF"/>
                <a:cs typeface="나눔바른펜OTF"/>
              </a:rPr>
              <a:t>LOAD	</a:t>
            </a:r>
            <a:r>
              <a:rPr sz="1200" dirty="0">
                <a:latin typeface="나눔바른펜OTF"/>
                <a:cs typeface="나눔바른펜OTF"/>
              </a:rPr>
              <a:t>A</a:t>
            </a:r>
            <a:endParaRPr sz="1200">
              <a:latin typeface="나눔바른펜OTF"/>
              <a:cs typeface="나눔바른펜OTF"/>
            </a:endParaRPr>
          </a:p>
          <a:p>
            <a:pPr marL="55244">
              <a:lnSpc>
                <a:spcPct val="100000"/>
              </a:lnSpc>
              <a:spcBef>
                <a:spcPts val="10"/>
              </a:spcBef>
              <a:tabLst>
                <a:tab pos="608330" algn="l"/>
              </a:tabLst>
            </a:pPr>
            <a:r>
              <a:rPr sz="1200" spc="-10" dirty="0">
                <a:latin typeface="나눔바른펜OTF"/>
                <a:cs typeface="나눔바른펜OTF"/>
              </a:rPr>
              <a:t>ADD	</a:t>
            </a:r>
            <a:r>
              <a:rPr sz="1200" dirty="0">
                <a:latin typeface="나눔바른펜OTF"/>
                <a:cs typeface="나눔바른펜OTF"/>
              </a:rPr>
              <a:t>B</a:t>
            </a:r>
            <a:endParaRPr sz="1200">
              <a:latin typeface="나눔바른펜OTF"/>
              <a:cs typeface="나눔바른펜OTF"/>
            </a:endParaRPr>
          </a:p>
          <a:p>
            <a:pPr marL="55244">
              <a:lnSpc>
                <a:spcPct val="100000"/>
              </a:lnSpc>
              <a:spcBef>
                <a:spcPts val="10"/>
              </a:spcBef>
              <a:tabLst>
                <a:tab pos="608330" algn="l"/>
              </a:tabLst>
            </a:pPr>
            <a:r>
              <a:rPr sz="1200" spc="-10" dirty="0">
                <a:latin typeface="나눔바른펜OTF"/>
                <a:cs typeface="나눔바른펜OTF"/>
              </a:rPr>
              <a:t>STORE	</a:t>
            </a:r>
            <a:r>
              <a:rPr sz="1200" dirty="0">
                <a:latin typeface="나눔바른펜OTF"/>
                <a:cs typeface="나눔바른펜OTF"/>
              </a:rPr>
              <a:t>T</a:t>
            </a:r>
            <a:endParaRPr sz="1200">
              <a:latin typeface="나눔바른펜OTF"/>
              <a:cs typeface="나눔바른펜OTF"/>
            </a:endParaRPr>
          </a:p>
          <a:p>
            <a:pPr marL="55244">
              <a:lnSpc>
                <a:spcPct val="100000"/>
              </a:lnSpc>
              <a:spcBef>
                <a:spcPts val="15"/>
              </a:spcBef>
              <a:tabLst>
                <a:tab pos="608330" algn="l"/>
              </a:tabLst>
            </a:pPr>
            <a:r>
              <a:rPr sz="1200" spc="-30" dirty="0">
                <a:latin typeface="나눔바른펜OTF"/>
                <a:cs typeface="나눔바른펜OTF"/>
              </a:rPr>
              <a:t>LOAD	</a:t>
            </a:r>
            <a:r>
              <a:rPr sz="1200" dirty="0">
                <a:latin typeface="나눔바른펜OTF"/>
                <a:cs typeface="나눔바른펜OTF"/>
              </a:rPr>
              <a:t>C</a:t>
            </a:r>
            <a:endParaRPr sz="1200">
              <a:latin typeface="나눔바른펜OTF"/>
              <a:cs typeface="나눔바른펜OTF"/>
            </a:endParaRPr>
          </a:p>
          <a:p>
            <a:pPr marL="55244">
              <a:lnSpc>
                <a:spcPct val="100000"/>
              </a:lnSpc>
              <a:spcBef>
                <a:spcPts val="10"/>
              </a:spcBef>
              <a:tabLst>
                <a:tab pos="608330" algn="l"/>
              </a:tabLst>
            </a:pPr>
            <a:r>
              <a:rPr sz="1200" spc="-10" dirty="0">
                <a:latin typeface="나눔바른펜OTF"/>
                <a:cs typeface="나눔바른펜OTF"/>
              </a:rPr>
              <a:t>ADD	</a:t>
            </a:r>
            <a:r>
              <a:rPr sz="1200" dirty="0">
                <a:latin typeface="나눔바른펜OTF"/>
                <a:cs typeface="나눔바른펜OTF"/>
              </a:rPr>
              <a:t>D</a:t>
            </a:r>
            <a:endParaRPr sz="1200">
              <a:latin typeface="나눔바른펜OTF"/>
              <a:cs typeface="나눔바른펜OTF"/>
            </a:endParaRPr>
          </a:p>
          <a:p>
            <a:pPr marL="55244">
              <a:lnSpc>
                <a:spcPct val="100000"/>
              </a:lnSpc>
              <a:spcBef>
                <a:spcPts val="10"/>
              </a:spcBef>
              <a:tabLst>
                <a:tab pos="608330" algn="l"/>
              </a:tabLst>
            </a:pPr>
            <a:r>
              <a:rPr sz="1200" dirty="0">
                <a:latin typeface="나눔바른펜OTF"/>
                <a:cs typeface="나눔바른펜OTF"/>
              </a:rPr>
              <a:t>MUL	T</a:t>
            </a:r>
            <a:endParaRPr sz="1200">
              <a:latin typeface="나눔바른펜OTF"/>
              <a:cs typeface="나눔바른펜OTF"/>
            </a:endParaRPr>
          </a:p>
          <a:p>
            <a:pPr marL="55244">
              <a:lnSpc>
                <a:spcPct val="100000"/>
              </a:lnSpc>
              <a:spcBef>
                <a:spcPts val="15"/>
              </a:spcBef>
              <a:tabLst>
                <a:tab pos="608330" algn="l"/>
              </a:tabLst>
            </a:pPr>
            <a:r>
              <a:rPr sz="1200" spc="-10" dirty="0">
                <a:latin typeface="나눔바른펜OTF"/>
                <a:cs typeface="나눔바른펜OTF"/>
              </a:rPr>
              <a:t>STORE	</a:t>
            </a:r>
            <a:r>
              <a:rPr sz="1200" dirty="0">
                <a:latin typeface="나눔바른펜OTF"/>
                <a:cs typeface="나눔바른펜OTF"/>
              </a:rPr>
              <a:t>X</a:t>
            </a:r>
            <a:endParaRPr sz="1200">
              <a:latin typeface="나눔바른펜OTF"/>
              <a:cs typeface="나눔바른펜OT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7321" y="6426891"/>
            <a:ext cx="7087100" cy="719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49527" y="9405604"/>
            <a:ext cx="1917309" cy="6858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24907" y="6035825"/>
            <a:ext cx="3211195" cy="9455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15" dirty="0">
                <a:latin typeface="나눔고딕OTF"/>
                <a:cs typeface="나눔고딕OTF"/>
              </a:rPr>
              <a:t>X=(A+B)*(C+D) </a:t>
            </a:r>
            <a:r>
              <a:rPr sz="1900" b="1" spc="35" dirty="0">
                <a:latin typeface="나눔고딕OTF"/>
                <a:cs typeface="나눔고딕OTF"/>
              </a:rPr>
              <a:t>연산 수행</a:t>
            </a:r>
            <a:r>
              <a:rPr sz="1900" b="1" spc="-90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예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0-주소</a:t>
            </a:r>
            <a:r>
              <a:rPr sz="1700" spc="-1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명령어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926400" y="7015827"/>
            <a:ext cx="770255" cy="1536700"/>
          </a:xfrm>
          <a:custGeom>
            <a:avLst/>
            <a:gdLst/>
            <a:ahLst/>
            <a:cxnLst/>
            <a:rect l="l" t="t" r="r" b="b"/>
            <a:pathLst>
              <a:path w="770254" h="1536700">
                <a:moveTo>
                  <a:pt x="769627" y="0"/>
                </a:moveTo>
                <a:lnTo>
                  <a:pt x="0" y="0"/>
                </a:lnTo>
                <a:lnTo>
                  <a:pt x="769627" y="0"/>
                </a:lnTo>
                <a:lnTo>
                  <a:pt x="769627" y="1536100"/>
                </a:lnTo>
                <a:lnTo>
                  <a:pt x="769627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26400" y="7014387"/>
            <a:ext cx="770255" cy="0"/>
          </a:xfrm>
          <a:custGeom>
            <a:avLst/>
            <a:gdLst/>
            <a:ahLst/>
            <a:cxnLst/>
            <a:rect l="l" t="t" r="r" b="b"/>
            <a:pathLst>
              <a:path w="770254">
                <a:moveTo>
                  <a:pt x="0" y="0"/>
                </a:moveTo>
                <a:lnTo>
                  <a:pt x="76962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97468" y="7015828"/>
            <a:ext cx="0" cy="1536700"/>
          </a:xfrm>
          <a:custGeom>
            <a:avLst/>
            <a:gdLst/>
            <a:ahLst/>
            <a:cxnLst/>
            <a:rect l="l" t="t" r="r" b="b"/>
            <a:pathLst>
              <a:path h="1536700">
                <a:moveTo>
                  <a:pt x="0" y="0"/>
                </a:moveTo>
                <a:lnTo>
                  <a:pt x="0" y="15361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26400" y="7015828"/>
            <a:ext cx="770255" cy="1536700"/>
          </a:xfrm>
          <a:custGeom>
            <a:avLst/>
            <a:gdLst/>
            <a:ahLst/>
            <a:cxnLst/>
            <a:rect l="l" t="t" r="r" b="b"/>
            <a:pathLst>
              <a:path w="770254" h="1536700">
                <a:moveTo>
                  <a:pt x="769627" y="0"/>
                </a:moveTo>
                <a:lnTo>
                  <a:pt x="0" y="0"/>
                </a:lnTo>
                <a:lnTo>
                  <a:pt x="0" y="1536100"/>
                </a:lnTo>
                <a:lnTo>
                  <a:pt x="769627" y="1536100"/>
                </a:lnTo>
                <a:lnTo>
                  <a:pt x="769627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26400" y="7015828"/>
            <a:ext cx="770255" cy="1536700"/>
          </a:xfrm>
          <a:custGeom>
            <a:avLst/>
            <a:gdLst/>
            <a:ahLst/>
            <a:cxnLst/>
            <a:rect l="l" t="t" r="r" b="b"/>
            <a:pathLst>
              <a:path w="770254" h="1536700">
                <a:moveTo>
                  <a:pt x="0" y="1536100"/>
                </a:moveTo>
                <a:lnTo>
                  <a:pt x="769627" y="1536100"/>
                </a:lnTo>
                <a:lnTo>
                  <a:pt x="769627" y="0"/>
                </a:lnTo>
                <a:lnTo>
                  <a:pt x="0" y="0"/>
                </a:lnTo>
                <a:lnTo>
                  <a:pt x="0" y="1536100"/>
                </a:lnTo>
                <a:close/>
              </a:path>
            </a:pathLst>
          </a:custGeom>
          <a:ln w="5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982131" y="7017835"/>
            <a:ext cx="645160" cy="1499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  <a:tabLst>
                <a:tab pos="552450" algn="l"/>
              </a:tabLst>
            </a:pPr>
            <a:r>
              <a:rPr sz="1200" dirty="0">
                <a:latin typeface="나눔바른펜OTF"/>
                <a:cs typeface="나눔바른펜OTF"/>
              </a:rPr>
              <a:t>PUSH	A</a:t>
            </a:r>
            <a:endParaRPr sz="1200">
              <a:latin typeface="나눔바른펜OTF"/>
              <a:cs typeface="나눔바른펜OTF"/>
            </a:endParaRPr>
          </a:p>
          <a:p>
            <a:pPr marR="12065">
              <a:lnSpc>
                <a:spcPct val="100000"/>
              </a:lnSpc>
              <a:spcBef>
                <a:spcPts val="10"/>
              </a:spcBef>
              <a:tabLst>
                <a:tab pos="552450" algn="l"/>
              </a:tabLst>
            </a:pPr>
            <a:r>
              <a:rPr sz="1200" dirty="0">
                <a:latin typeface="나눔바른펜OTF"/>
                <a:cs typeface="나눔바른펜OTF"/>
              </a:rPr>
              <a:t>PUSH	B  </a:t>
            </a:r>
            <a:r>
              <a:rPr sz="1200" spc="-10" dirty="0">
                <a:latin typeface="나눔바른펜OTF"/>
                <a:cs typeface="나눔바른펜OTF"/>
              </a:rPr>
              <a:t>ADD</a:t>
            </a:r>
            <a:endParaRPr sz="1200">
              <a:latin typeface="나눔바른펜OTF"/>
              <a:cs typeface="나눔바른펜OTF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tabLst>
                <a:tab pos="552450" algn="l"/>
              </a:tabLst>
            </a:pPr>
            <a:r>
              <a:rPr sz="1200" dirty="0">
                <a:latin typeface="나눔바른펜OTF"/>
                <a:cs typeface="나눔바른펜OTF"/>
              </a:rPr>
              <a:t>PUSH	C</a:t>
            </a:r>
            <a:endParaRPr sz="1200">
              <a:latin typeface="나눔바른펜OTF"/>
              <a:cs typeface="나눔바른펜OTF"/>
            </a:endParaRPr>
          </a:p>
          <a:p>
            <a:pPr marR="5715">
              <a:lnSpc>
                <a:spcPct val="100000"/>
              </a:lnSpc>
              <a:spcBef>
                <a:spcPts val="10"/>
              </a:spcBef>
              <a:tabLst>
                <a:tab pos="552450" algn="l"/>
              </a:tabLst>
            </a:pPr>
            <a:r>
              <a:rPr sz="1200" dirty="0">
                <a:latin typeface="나눔바른펜OTF"/>
                <a:cs typeface="나눔바른펜OTF"/>
              </a:rPr>
              <a:t>PUSH	D  </a:t>
            </a:r>
            <a:r>
              <a:rPr sz="1200" spc="-10" dirty="0">
                <a:latin typeface="나눔바른펜OTF"/>
                <a:cs typeface="나눔바른펜OTF"/>
              </a:rPr>
              <a:t>ADD</a:t>
            </a:r>
            <a:endParaRPr sz="1200">
              <a:latin typeface="나눔바른펜OTF"/>
              <a:cs typeface="나눔바른펜OT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r>
              <a:rPr sz="1200" dirty="0">
                <a:latin typeface="나눔바른펜OTF"/>
                <a:cs typeface="나눔바른펜OTF"/>
              </a:rPr>
              <a:t>MUL</a:t>
            </a:r>
            <a:endParaRPr sz="1200">
              <a:latin typeface="나눔바른펜OTF"/>
              <a:cs typeface="나눔바른펜OTF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tabLst>
                <a:tab pos="552450" algn="l"/>
              </a:tabLst>
            </a:pPr>
            <a:r>
              <a:rPr sz="1200" dirty="0">
                <a:latin typeface="나눔바른펜OTF"/>
                <a:cs typeface="나눔바른펜OTF"/>
              </a:rPr>
              <a:t>POP	X</a:t>
            </a:r>
            <a:endParaRPr sz="1200">
              <a:latin typeface="나눔바른펜OTF"/>
              <a:cs typeface="나눔바른펜OT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6264" y="3272583"/>
            <a:ext cx="1845310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spc="10" dirty="0"/>
              <a:t>어드레싱</a:t>
            </a:r>
            <a:r>
              <a:rPr sz="2400" spc="-40" dirty="0"/>
              <a:t> </a:t>
            </a:r>
            <a:r>
              <a:rPr sz="2400" spc="10" dirty="0"/>
              <a:t>모드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321" y="6426891"/>
            <a:ext cx="7087100" cy="719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49527" y="9405604"/>
            <a:ext cx="1917309" cy="6858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4907" y="6035825"/>
            <a:ext cx="3493770" cy="22459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주소</a:t>
            </a:r>
            <a:r>
              <a:rPr sz="1900" b="1" spc="5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모드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Addressing</a:t>
            </a:r>
            <a:r>
              <a:rPr sz="1700" spc="-2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Mode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5"/>
              </a:spcBef>
              <a:buSzPct val="94117"/>
              <a:buFont typeface=""/>
              <a:buChar char="•"/>
              <a:tabLst>
                <a:tab pos="220345" algn="l"/>
              </a:tabLst>
            </a:pPr>
            <a:r>
              <a:rPr sz="1700" b="1" spc="-5" dirty="0">
                <a:solidFill>
                  <a:srgbClr val="0000FF"/>
                </a:solidFill>
                <a:latin typeface="나눔고딕OTF"/>
                <a:cs typeface="나눔고딕OTF"/>
              </a:rPr>
              <a:t>명령어 주소 필드 해석</a:t>
            </a:r>
            <a:r>
              <a:rPr sz="1700" b="1" spc="-30" dirty="0">
                <a:solidFill>
                  <a:srgbClr val="0000FF"/>
                </a:solidFill>
                <a:latin typeface="나눔고딕OTF"/>
                <a:cs typeface="나눔고딕OTF"/>
              </a:rPr>
              <a:t> </a:t>
            </a:r>
            <a:r>
              <a:rPr sz="1700" b="1" spc="-5" dirty="0">
                <a:solidFill>
                  <a:srgbClr val="0000FF"/>
                </a:solidFill>
                <a:latin typeface="나눔고딕OTF"/>
                <a:cs typeface="나눔고딕OTF"/>
              </a:rPr>
              <a:t>방법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20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종류</a:t>
            </a:r>
            <a:r>
              <a:rPr sz="1700" spc="-1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:</a:t>
            </a:r>
            <a:endParaRPr sz="1700">
              <a:latin typeface="나눔고딕OTF"/>
              <a:cs typeface="나눔고딕OTF"/>
            </a:endParaRPr>
          </a:p>
          <a:p>
            <a:pPr marL="288925">
              <a:lnSpc>
                <a:spcPct val="100000"/>
              </a:lnSpc>
              <a:spcBef>
                <a:spcPts val="1280"/>
              </a:spcBef>
            </a:pPr>
            <a:r>
              <a:rPr sz="1450" spc="-5" dirty="0">
                <a:latin typeface="나눔고딕OTF"/>
                <a:cs typeface="나눔고딕OTF"/>
              </a:rPr>
              <a:t>– 내장모드, 즉치 모드, 레지스터 모드,</a:t>
            </a:r>
            <a:r>
              <a:rPr sz="1450" spc="-105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…</a:t>
            </a:r>
            <a:endParaRPr sz="1450">
              <a:latin typeface="나눔고딕OTF"/>
              <a:cs typeface="나눔고딕OT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07" y="695592"/>
            <a:ext cx="5184775" cy="17208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왜 주소 모드</a:t>
            </a:r>
            <a:r>
              <a:rPr sz="1900" b="1" spc="-50" dirty="0">
                <a:latin typeface="나눔고딕OTF"/>
                <a:cs typeface="나눔고딕OTF"/>
              </a:rPr>
              <a:t> </a:t>
            </a:r>
            <a:r>
              <a:rPr sz="1900" b="1" spc="30" dirty="0">
                <a:latin typeface="나눔고딕OTF"/>
                <a:cs typeface="나눔고딕OTF"/>
              </a:rPr>
              <a:t>인가?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포인터, 카운터 인덱싱, 프로그램 재배치 등의</a:t>
            </a:r>
            <a:r>
              <a:rPr sz="1700" spc="-6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편의제공</a:t>
            </a:r>
            <a:endParaRPr sz="17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buFont typeface=""/>
              <a:buChar char="•"/>
            </a:pP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"/>
              <a:buChar char="•"/>
            </a:pPr>
            <a:endParaRPr sz="16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명령어의 주소 필드의 비트</a:t>
            </a:r>
            <a:r>
              <a:rPr sz="1700" spc="-2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감소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321" y="6426891"/>
            <a:ext cx="7087100" cy="719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49527" y="9405604"/>
            <a:ext cx="1917309" cy="6858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4907" y="6035825"/>
            <a:ext cx="1552575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주소 모드</a:t>
            </a:r>
            <a:r>
              <a:rPr sz="1900" b="1" spc="-110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종류</a:t>
            </a:r>
            <a:endParaRPr sz="1900">
              <a:latin typeface="나눔고딕OTF"/>
              <a:cs typeface="나눔고딕OT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64163" y="6757084"/>
            <a:ext cx="1974850" cy="2038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9710" indent="-207645">
              <a:lnSpc>
                <a:spcPct val="100000"/>
              </a:lnSpc>
              <a:spcBef>
                <a:spcPts val="9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implied</a:t>
            </a:r>
            <a:r>
              <a:rPr sz="1700" spc="-3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모드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immediate</a:t>
            </a:r>
            <a:r>
              <a:rPr sz="1700" spc="-5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모드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20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레지스터</a:t>
            </a:r>
            <a:r>
              <a:rPr sz="1700" spc="-2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모드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0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레지스터 간접</a:t>
            </a:r>
            <a:r>
              <a:rPr sz="1700" spc="-8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모드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자동증가/자동감소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55412" y="6757084"/>
            <a:ext cx="3048000" cy="2038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9710" indent="-207645">
              <a:lnSpc>
                <a:spcPct val="100000"/>
              </a:lnSpc>
              <a:spcBef>
                <a:spcPts val="9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직접주소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간접주소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20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상대주소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0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인덱스드 어드레싱</a:t>
            </a:r>
            <a:r>
              <a:rPr sz="1700" spc="-2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모드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베이스 레지스터 어드레싱</a:t>
            </a:r>
            <a:r>
              <a:rPr sz="1700" spc="-8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모드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93692" y="1470578"/>
            <a:ext cx="3608428" cy="31731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6624" y="1579925"/>
            <a:ext cx="2423487" cy="17726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4907" y="695592"/>
            <a:ext cx="5084445" cy="7499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주소 모드</a:t>
            </a:r>
            <a:r>
              <a:rPr sz="1900" b="1" spc="-20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예</a:t>
            </a:r>
            <a:endParaRPr sz="1900">
              <a:latin typeface="나눔고딕OTF"/>
              <a:cs typeface="나눔고딕OTF"/>
            </a:endParaRPr>
          </a:p>
          <a:p>
            <a:pPr marL="715010">
              <a:lnSpc>
                <a:spcPct val="100000"/>
              </a:lnSpc>
              <a:spcBef>
                <a:spcPts val="1650"/>
              </a:spcBef>
            </a:pPr>
            <a:r>
              <a:rPr sz="1450" b="1" spc="-5" dirty="0">
                <a:solidFill>
                  <a:srgbClr val="0000FF"/>
                </a:solidFill>
                <a:latin typeface="맑은 고딕"/>
                <a:cs typeface="맑은 고딕"/>
              </a:rPr>
              <a:t>※ </a:t>
            </a:r>
            <a:r>
              <a:rPr sz="1450" b="1" spc="-5" dirty="0">
                <a:solidFill>
                  <a:srgbClr val="0000FF"/>
                </a:solidFill>
                <a:latin typeface="나눔바른펜OTF"/>
                <a:cs typeface="나눔바른펜OTF"/>
              </a:rPr>
              <a:t>한 명령어(instruction)는 두 개의 메모리 워드에 저장됨을</a:t>
            </a:r>
            <a:r>
              <a:rPr sz="1450" b="1" spc="105" dirty="0">
                <a:solidFill>
                  <a:srgbClr val="0000FF"/>
                </a:solidFill>
                <a:latin typeface="나눔바른펜OTF"/>
                <a:cs typeface="나눔바른펜OTF"/>
              </a:rPr>
              <a:t> </a:t>
            </a:r>
            <a:r>
              <a:rPr sz="1450" b="1" spc="-5" dirty="0">
                <a:solidFill>
                  <a:srgbClr val="0000FF"/>
                </a:solidFill>
                <a:latin typeface="나눔바른펜OTF"/>
                <a:cs typeface="나눔바른펜OTF"/>
              </a:rPr>
              <a:t>가정.</a:t>
            </a:r>
            <a:endParaRPr sz="1450">
              <a:latin typeface="나눔바른펜OTF"/>
              <a:cs typeface="나눔바른펜OT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7321" y="6426891"/>
            <a:ext cx="7087100" cy="719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49527" y="9405604"/>
            <a:ext cx="1917309" cy="6858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16264" y="8612816"/>
            <a:ext cx="2509520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b="1" spc="10" dirty="0">
                <a:latin typeface="나눔고딕OTF"/>
                <a:cs typeface="나눔고딕OTF"/>
              </a:rPr>
              <a:t>데이터 전송과</a:t>
            </a:r>
            <a:r>
              <a:rPr sz="2400" b="1" spc="-30" dirty="0">
                <a:latin typeface="나눔고딕OTF"/>
                <a:cs typeface="나눔고딕OTF"/>
              </a:rPr>
              <a:t> </a:t>
            </a:r>
            <a:r>
              <a:rPr sz="2400" b="1" spc="10" dirty="0">
                <a:latin typeface="나눔고딕OTF"/>
                <a:cs typeface="나눔고딕OTF"/>
              </a:rPr>
              <a:t>처리</a:t>
            </a:r>
            <a:endParaRPr sz="2400">
              <a:latin typeface="나눔고딕OTF"/>
              <a:cs typeface="나눔고딕OT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07" y="695592"/>
            <a:ext cx="2177415" cy="1862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명령어</a:t>
            </a:r>
            <a:r>
              <a:rPr sz="1900" b="1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종류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데이터 전송</a:t>
            </a:r>
            <a:r>
              <a:rPr sz="1700" spc="-9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명령어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데이터 처리</a:t>
            </a:r>
            <a:r>
              <a:rPr sz="1700" spc="-9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명령어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20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프로그램 제어</a:t>
            </a:r>
            <a:r>
              <a:rPr sz="1700" spc="-9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명령어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321" y="6426891"/>
            <a:ext cx="7087100" cy="719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49527" y="9405604"/>
            <a:ext cx="1917309" cy="6858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4907" y="6035825"/>
            <a:ext cx="2326005" cy="1862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데이터 전송</a:t>
            </a:r>
            <a:r>
              <a:rPr sz="1900" b="1" spc="-45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명령어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메모리 –</a:t>
            </a:r>
            <a:r>
              <a:rPr sz="1700" spc="-2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레지스터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레지스터 –</a:t>
            </a:r>
            <a:r>
              <a:rPr sz="1700" spc="-3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레지스터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20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레지스터 – 입출력</a:t>
            </a:r>
            <a:r>
              <a:rPr sz="1700" spc="-8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장치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73134" y="6710921"/>
            <a:ext cx="1960869" cy="18073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EAD14F18-4EA6-6EA1-38A2-142BDC3F2A25}"/>
              </a:ext>
            </a:extLst>
          </p:cNvPr>
          <p:cNvGrpSpPr/>
          <p:nvPr/>
        </p:nvGrpSpPr>
        <p:grpSpPr>
          <a:xfrm>
            <a:off x="3233820" y="8231040"/>
            <a:ext cx="762840" cy="647280"/>
            <a:chOff x="3233820" y="8231040"/>
            <a:chExt cx="762840" cy="64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5C8500DD-9D2B-090B-66AB-668D698943C1}"/>
                    </a:ext>
                  </a:extLst>
                </p14:cNvPr>
                <p14:cNvContentPartPr/>
                <p14:nvPr/>
              </p14:nvContentPartPr>
              <p14:xfrm>
                <a:off x="3343260" y="8231040"/>
                <a:ext cx="122400" cy="174960"/>
              </p14:xfrm>
            </p:contentPart>
          </mc:Choice>
          <mc:Fallback xmlns=""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5C8500DD-9D2B-090B-66AB-668D698943C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34260" y="8222400"/>
                  <a:ext cx="1400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5EDBAC5C-EF49-007F-769C-36D34A21C5F2}"/>
                    </a:ext>
                  </a:extLst>
                </p14:cNvPr>
                <p14:cNvContentPartPr/>
                <p14:nvPr/>
              </p14:nvContentPartPr>
              <p14:xfrm>
                <a:off x="3233820" y="8314560"/>
                <a:ext cx="137880" cy="330480"/>
              </p14:xfrm>
            </p:contentPart>
          </mc:Choice>
          <mc:Fallback xmlns=""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5EDBAC5C-EF49-007F-769C-36D34A21C5F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24820" y="8305560"/>
                  <a:ext cx="15552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2C19E0D9-56F9-096F-1369-2E229C24CF54}"/>
                    </a:ext>
                  </a:extLst>
                </p14:cNvPr>
                <p14:cNvContentPartPr/>
                <p14:nvPr/>
              </p14:nvContentPartPr>
              <p14:xfrm>
                <a:off x="3305460" y="8586360"/>
                <a:ext cx="67680" cy="131040"/>
              </p14:xfrm>
            </p:contentPart>
          </mc:Choice>
          <mc:Fallback xmlns=""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2C19E0D9-56F9-096F-1369-2E229C24CF5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96460" y="8577360"/>
                  <a:ext cx="853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BC55E4EF-2D3A-2F02-D2D6-A7F79FC8F10F}"/>
                    </a:ext>
                  </a:extLst>
                </p14:cNvPr>
                <p14:cNvContentPartPr/>
                <p14:nvPr/>
              </p14:nvContentPartPr>
              <p14:xfrm>
                <a:off x="3441900" y="8621640"/>
                <a:ext cx="79200" cy="125280"/>
              </p14:xfrm>
            </p:contentPart>
          </mc:Choice>
          <mc:Fallback xmlns=""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BC55E4EF-2D3A-2F02-D2D6-A7F79FC8F10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32900" y="8613000"/>
                  <a:ext cx="968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EDFB0D93-07F9-1C87-C130-23A20D57FB35}"/>
                    </a:ext>
                  </a:extLst>
                </p14:cNvPr>
                <p14:cNvContentPartPr/>
                <p14:nvPr/>
              </p14:nvContentPartPr>
              <p14:xfrm>
                <a:off x="3511740" y="8691120"/>
                <a:ext cx="72720" cy="34920"/>
              </p14:xfrm>
            </p:contentPart>
          </mc:Choice>
          <mc:Fallback xmlns=""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EDFB0D93-07F9-1C87-C130-23A20D57FB3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503100" y="8682480"/>
                  <a:ext cx="903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D96E75A0-A066-3EF3-1E1E-AE04CFB7BB59}"/>
                    </a:ext>
                  </a:extLst>
                </p14:cNvPr>
                <p14:cNvContentPartPr/>
                <p14:nvPr/>
              </p14:nvContentPartPr>
              <p14:xfrm>
                <a:off x="3548100" y="8628480"/>
                <a:ext cx="11520" cy="158400"/>
              </p14:xfrm>
            </p:contentPart>
          </mc:Choice>
          <mc:Fallback xmlns=""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D96E75A0-A066-3EF3-1E1E-AE04CFB7BB5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539100" y="8619840"/>
                  <a:ext cx="291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F49ED869-A9B6-3119-BB90-4B90CA9CD225}"/>
                    </a:ext>
                  </a:extLst>
                </p14:cNvPr>
                <p14:cNvContentPartPr/>
                <p14:nvPr/>
              </p14:nvContentPartPr>
              <p14:xfrm>
                <a:off x="3591300" y="8706600"/>
                <a:ext cx="98640" cy="103320"/>
              </p14:xfrm>
            </p:contentPart>
          </mc:Choice>
          <mc:Fallback xmlns=""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F49ED869-A9B6-3119-BB90-4B90CA9CD22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582300" y="8697600"/>
                  <a:ext cx="1162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E5CADD19-6DFB-90B9-5851-48120EE02FBA}"/>
                    </a:ext>
                  </a:extLst>
                </p14:cNvPr>
                <p14:cNvContentPartPr/>
                <p14:nvPr/>
              </p14:nvContentPartPr>
              <p14:xfrm>
                <a:off x="3722340" y="8735040"/>
                <a:ext cx="78120" cy="89280"/>
              </p14:xfrm>
            </p:contentPart>
          </mc:Choice>
          <mc:Fallback xmlns=""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E5CADD19-6DFB-90B9-5851-48120EE02FB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13700" y="8726400"/>
                  <a:ext cx="957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E0D06EAA-5865-9C77-6536-507E327AE3DF}"/>
                    </a:ext>
                  </a:extLst>
                </p14:cNvPr>
                <p14:cNvContentPartPr/>
                <p14:nvPr/>
              </p14:nvContentPartPr>
              <p14:xfrm>
                <a:off x="3816660" y="8700840"/>
                <a:ext cx="90000" cy="153720"/>
              </p14:xfrm>
            </p:contentPart>
          </mc:Choice>
          <mc:Fallback xmlns=""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E0D06EAA-5865-9C77-6536-507E327AE3D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08020" y="8691840"/>
                  <a:ext cx="1076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A7F81D26-7135-E861-9B3A-EA3361C0EBC2}"/>
                    </a:ext>
                  </a:extLst>
                </p14:cNvPr>
                <p14:cNvContentPartPr/>
                <p14:nvPr/>
              </p14:nvContentPartPr>
              <p14:xfrm>
                <a:off x="3976860" y="8870040"/>
                <a:ext cx="19800" cy="8280"/>
              </p14:xfrm>
            </p:contentPart>
          </mc:Choice>
          <mc:Fallback xmlns=""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A7F81D26-7135-E861-9B3A-EA3361C0EBC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67860" y="8861040"/>
                  <a:ext cx="37440" cy="2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31905E5E-953D-9683-2B46-C40688AB6C37}"/>
              </a:ext>
            </a:extLst>
          </p:cNvPr>
          <p:cNvGrpSpPr/>
          <p:nvPr/>
        </p:nvGrpSpPr>
        <p:grpSpPr>
          <a:xfrm>
            <a:off x="5005740" y="6888600"/>
            <a:ext cx="3480840" cy="2064240"/>
            <a:chOff x="5005740" y="6888600"/>
            <a:chExt cx="3480840" cy="20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296ADAA3-EA41-99D8-D66D-79A3E3F3C130}"/>
                    </a:ext>
                  </a:extLst>
                </p14:cNvPr>
                <p14:cNvContentPartPr/>
                <p14:nvPr/>
              </p14:nvContentPartPr>
              <p14:xfrm>
                <a:off x="5088900" y="7155720"/>
                <a:ext cx="286200" cy="248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296ADAA3-EA41-99D8-D66D-79A3E3F3C13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80260" y="7146720"/>
                  <a:ext cx="3038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DDB7547A-EB92-1A42-198B-9D8914006566}"/>
                    </a:ext>
                  </a:extLst>
                </p14:cNvPr>
                <p14:cNvContentPartPr/>
                <p14:nvPr/>
              </p14:nvContentPartPr>
              <p14:xfrm>
                <a:off x="5330100" y="7118280"/>
                <a:ext cx="80640" cy="1389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DDB7547A-EB92-1A42-198B-9D891400656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321460" y="7109280"/>
                  <a:ext cx="982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3E8F90B0-EAD0-2680-1269-A12FCB16E8BB}"/>
                    </a:ext>
                  </a:extLst>
                </p14:cNvPr>
                <p14:cNvContentPartPr/>
                <p14:nvPr/>
              </p14:nvContentPartPr>
              <p14:xfrm>
                <a:off x="5518380" y="7110360"/>
                <a:ext cx="169920" cy="1191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3E8F90B0-EAD0-2680-1269-A12FCB16E8B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509740" y="7101720"/>
                  <a:ext cx="1875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9FA59DEB-EEBE-7013-BD0E-B8C1DC96328D}"/>
                    </a:ext>
                  </a:extLst>
                </p14:cNvPr>
                <p14:cNvContentPartPr/>
                <p14:nvPr/>
              </p14:nvContentPartPr>
              <p14:xfrm>
                <a:off x="5767860" y="7143120"/>
                <a:ext cx="168480" cy="1728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9FA59DEB-EEBE-7013-BD0E-B8C1DC96328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758860" y="7134480"/>
                  <a:ext cx="1861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E783078E-7B2D-8CC7-287F-0ACEC71E5696}"/>
                    </a:ext>
                  </a:extLst>
                </p14:cNvPr>
                <p14:cNvContentPartPr/>
                <p14:nvPr/>
              </p14:nvContentPartPr>
              <p14:xfrm>
                <a:off x="5883420" y="7095240"/>
                <a:ext cx="82800" cy="1353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E783078E-7B2D-8CC7-287F-0ACEC71E569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874780" y="7086240"/>
                  <a:ext cx="1004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DC684568-B35F-F8D6-9D8E-8C3DF072FB91}"/>
                    </a:ext>
                  </a:extLst>
                </p14:cNvPr>
                <p14:cNvContentPartPr/>
                <p14:nvPr/>
              </p14:nvContentPartPr>
              <p14:xfrm>
                <a:off x="6049740" y="7094880"/>
                <a:ext cx="156600" cy="2235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DC684568-B35F-F8D6-9D8E-8C3DF072FB9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40740" y="7085880"/>
                  <a:ext cx="1742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FA1064E6-4D58-5861-462C-3B4B6D72D4B3}"/>
                    </a:ext>
                  </a:extLst>
                </p14:cNvPr>
                <p14:cNvContentPartPr/>
                <p14:nvPr/>
              </p14:nvContentPartPr>
              <p14:xfrm>
                <a:off x="5451780" y="6907680"/>
                <a:ext cx="73080" cy="8820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FA1064E6-4D58-5861-462C-3B4B6D72D4B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42780" y="6898680"/>
                  <a:ext cx="907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EC41276E-ACB7-A245-F0E3-FC65ED946C49}"/>
                    </a:ext>
                  </a:extLst>
                </p14:cNvPr>
                <p14:cNvContentPartPr/>
                <p14:nvPr/>
              </p14:nvContentPartPr>
              <p14:xfrm>
                <a:off x="5492100" y="6899760"/>
                <a:ext cx="43920" cy="7020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EC41276E-ACB7-A245-F0E3-FC65ED946C4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483460" y="6891120"/>
                  <a:ext cx="615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EE44757F-034F-8A2E-A3E7-A2E30BB4833F}"/>
                    </a:ext>
                  </a:extLst>
                </p14:cNvPr>
                <p14:cNvContentPartPr/>
                <p14:nvPr/>
              </p14:nvContentPartPr>
              <p14:xfrm>
                <a:off x="5552220" y="6907680"/>
                <a:ext cx="9000" cy="748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EE44757F-034F-8A2E-A3E7-A2E30BB4833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43220" y="6898680"/>
                  <a:ext cx="266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8A74F753-E3C1-8FA0-F558-90E0DC85E656}"/>
                    </a:ext>
                  </a:extLst>
                </p14:cNvPr>
                <p14:cNvContentPartPr/>
                <p14:nvPr/>
              </p14:nvContentPartPr>
              <p14:xfrm>
                <a:off x="5591100" y="6901200"/>
                <a:ext cx="95760" cy="968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8A74F753-E3C1-8FA0-F558-90E0DC85E65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82100" y="6892200"/>
                  <a:ext cx="1134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C9379A23-5A4F-1E06-987F-D7209FC3C03C}"/>
                    </a:ext>
                  </a:extLst>
                </p14:cNvPr>
                <p14:cNvContentPartPr/>
                <p14:nvPr/>
              </p14:nvContentPartPr>
              <p14:xfrm>
                <a:off x="5653020" y="6899760"/>
                <a:ext cx="68760" cy="10404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C9379A23-5A4F-1E06-987F-D7209FC3C03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644020" y="6890760"/>
                  <a:ext cx="864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38BBCFF4-468C-37A0-4B4B-6CC3741CA17C}"/>
                    </a:ext>
                  </a:extLst>
                </p14:cNvPr>
                <p14:cNvContentPartPr/>
                <p14:nvPr/>
              </p14:nvContentPartPr>
              <p14:xfrm>
                <a:off x="5720340" y="6914880"/>
                <a:ext cx="14400" cy="1076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38BBCFF4-468C-37A0-4B4B-6CC3741CA17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711700" y="6906240"/>
                  <a:ext cx="32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0ABDC291-ED34-C8B0-DC0A-E6B0FFAAB6DA}"/>
                    </a:ext>
                  </a:extLst>
                </p14:cNvPr>
                <p14:cNvContentPartPr/>
                <p14:nvPr/>
              </p14:nvContentPartPr>
              <p14:xfrm>
                <a:off x="5980620" y="6888600"/>
                <a:ext cx="84960" cy="11160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0ABDC291-ED34-C8B0-DC0A-E6B0FFAAB6D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971620" y="6879960"/>
                  <a:ext cx="1026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A138C26F-9A4D-B028-6141-A57EDB1F8797}"/>
                    </a:ext>
                  </a:extLst>
                </p14:cNvPr>
                <p14:cNvContentPartPr/>
                <p14:nvPr/>
              </p14:nvContentPartPr>
              <p14:xfrm>
                <a:off x="6043260" y="6892920"/>
                <a:ext cx="54720" cy="889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A138C26F-9A4D-B028-6141-A57EDB1F879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034260" y="6884280"/>
                  <a:ext cx="723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A43B882E-3E95-2941-FECD-CBA5526118D5}"/>
                    </a:ext>
                  </a:extLst>
                </p14:cNvPr>
                <p14:cNvContentPartPr/>
                <p14:nvPr/>
              </p14:nvContentPartPr>
              <p14:xfrm>
                <a:off x="6112740" y="6914520"/>
                <a:ext cx="7200" cy="9144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A43B882E-3E95-2941-FECD-CBA5526118D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103740" y="6905880"/>
                  <a:ext cx="248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EAC4DF1F-B569-9D0F-D39E-82FE903FE76D}"/>
                    </a:ext>
                  </a:extLst>
                </p14:cNvPr>
                <p14:cNvContentPartPr/>
                <p14:nvPr/>
              </p14:nvContentPartPr>
              <p14:xfrm>
                <a:off x="6105900" y="6908760"/>
                <a:ext cx="59760" cy="921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EAC4DF1F-B569-9D0F-D39E-82FE903FE76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096900" y="6900120"/>
                  <a:ext cx="77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8F838FE5-D09B-7C14-ADA3-862EEE65152A}"/>
                    </a:ext>
                  </a:extLst>
                </p14:cNvPr>
                <p14:cNvContentPartPr/>
                <p14:nvPr/>
              </p14:nvContentPartPr>
              <p14:xfrm>
                <a:off x="6167100" y="6919920"/>
                <a:ext cx="28440" cy="9864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8F838FE5-D09B-7C14-ADA3-862EEE65152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158460" y="6910920"/>
                  <a:ext cx="460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982ACCB1-B769-097F-8A41-C7297A82EC73}"/>
                    </a:ext>
                  </a:extLst>
                </p14:cNvPr>
                <p14:cNvContentPartPr/>
                <p14:nvPr/>
              </p14:nvContentPartPr>
              <p14:xfrm>
                <a:off x="6198420" y="6904080"/>
                <a:ext cx="77400" cy="10800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982ACCB1-B769-097F-8A41-C7297A82EC7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89780" y="6895080"/>
                  <a:ext cx="950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489E1FEF-2C40-2FDD-B0B5-FBCA6390CBCE}"/>
                    </a:ext>
                  </a:extLst>
                </p14:cNvPr>
                <p14:cNvContentPartPr/>
                <p14:nvPr/>
              </p14:nvContentPartPr>
              <p14:xfrm>
                <a:off x="6253860" y="6904800"/>
                <a:ext cx="69480" cy="10692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489E1FEF-2C40-2FDD-B0B5-FBCA6390CBC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244860" y="6896160"/>
                  <a:ext cx="871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7D921856-F929-37CD-C6D9-8277E5688F03}"/>
                    </a:ext>
                  </a:extLst>
                </p14:cNvPr>
                <p14:cNvContentPartPr/>
                <p14:nvPr/>
              </p14:nvContentPartPr>
              <p14:xfrm>
                <a:off x="6257460" y="6935760"/>
                <a:ext cx="48600" cy="2988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7D921856-F929-37CD-C6D9-8277E5688F0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248460" y="6926760"/>
                  <a:ext cx="662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A62ACF4F-B31B-35CC-5E8B-E8BAAB837D2A}"/>
                    </a:ext>
                  </a:extLst>
                </p14:cNvPr>
                <p14:cNvContentPartPr/>
                <p14:nvPr/>
              </p14:nvContentPartPr>
              <p14:xfrm>
                <a:off x="6317580" y="6917760"/>
                <a:ext cx="41040" cy="1119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A62ACF4F-B31B-35CC-5E8B-E8BAAB837D2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308580" y="6908760"/>
                  <a:ext cx="58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43513BDA-8119-6AA2-BEC7-7444D095B5AA}"/>
                    </a:ext>
                  </a:extLst>
                </p14:cNvPr>
                <p14:cNvContentPartPr/>
                <p14:nvPr/>
              </p14:nvContentPartPr>
              <p14:xfrm>
                <a:off x="6406860" y="7034040"/>
                <a:ext cx="7560" cy="468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43513BDA-8119-6AA2-BEC7-7444D095B5A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398220" y="7025040"/>
                  <a:ext cx="252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A5A1F93A-CF54-6D83-6A3C-15D1877F292D}"/>
                    </a:ext>
                  </a:extLst>
                </p14:cNvPr>
                <p14:cNvContentPartPr/>
                <p14:nvPr/>
              </p14:nvContentPartPr>
              <p14:xfrm>
                <a:off x="5134260" y="7326000"/>
                <a:ext cx="289440" cy="316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A5A1F93A-CF54-6D83-6A3C-15D1877F292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125260" y="7317360"/>
                  <a:ext cx="307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B7C08DE0-74B5-AC7C-68EF-89A1F4228F8D}"/>
                    </a:ext>
                  </a:extLst>
                </p14:cNvPr>
                <p14:cNvContentPartPr/>
                <p14:nvPr/>
              </p14:nvContentPartPr>
              <p14:xfrm>
                <a:off x="5400300" y="7290360"/>
                <a:ext cx="65160" cy="11376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B7C08DE0-74B5-AC7C-68EF-89A1F4228F8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391300" y="7281720"/>
                  <a:ext cx="828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0E929B9D-23BC-F303-4701-8EB6C78E3A3B}"/>
                    </a:ext>
                  </a:extLst>
                </p14:cNvPr>
                <p14:cNvContentPartPr/>
                <p14:nvPr/>
              </p14:nvContentPartPr>
              <p14:xfrm>
                <a:off x="5539260" y="7306920"/>
                <a:ext cx="39960" cy="13572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0E929B9D-23BC-F303-4701-8EB6C78E3A3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530620" y="7298280"/>
                  <a:ext cx="576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CCF88C7C-0198-B712-E7E0-C184279EB28E}"/>
                    </a:ext>
                  </a:extLst>
                </p14:cNvPr>
                <p14:cNvContentPartPr/>
                <p14:nvPr/>
              </p14:nvContentPartPr>
              <p14:xfrm>
                <a:off x="5505060" y="7301880"/>
                <a:ext cx="168120" cy="17784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CCF88C7C-0198-B712-E7E0-C184279EB28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496060" y="7293240"/>
                  <a:ext cx="1857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09A7D328-0B4C-B0F0-7DF3-5FE713A73140}"/>
                    </a:ext>
                  </a:extLst>
                </p14:cNvPr>
                <p14:cNvContentPartPr/>
                <p14:nvPr/>
              </p14:nvContentPartPr>
              <p14:xfrm>
                <a:off x="5705580" y="7409880"/>
                <a:ext cx="201600" cy="2304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09A7D328-0B4C-B0F0-7DF3-5FE713A7314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696580" y="7400880"/>
                  <a:ext cx="2192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9D46BE7F-F171-8628-6E7C-D8EAC459BDCB}"/>
                    </a:ext>
                  </a:extLst>
                </p14:cNvPr>
                <p14:cNvContentPartPr/>
                <p14:nvPr/>
              </p14:nvContentPartPr>
              <p14:xfrm>
                <a:off x="5853540" y="7368480"/>
                <a:ext cx="75960" cy="11772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9D46BE7F-F171-8628-6E7C-D8EAC459BDC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844900" y="7359480"/>
                  <a:ext cx="936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AEA1EFB4-F440-A6A7-452A-D7A5080677F7}"/>
                    </a:ext>
                  </a:extLst>
                </p14:cNvPr>
                <p14:cNvContentPartPr/>
                <p14:nvPr/>
              </p14:nvContentPartPr>
              <p14:xfrm>
                <a:off x="6011580" y="7388640"/>
                <a:ext cx="182880" cy="14040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AEA1EFB4-F440-A6A7-452A-D7A5080677F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002940" y="7380000"/>
                  <a:ext cx="2005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8B7E965B-582D-39F1-16D9-61C357722203}"/>
                    </a:ext>
                  </a:extLst>
                </p14:cNvPr>
                <p14:cNvContentPartPr/>
                <p14:nvPr/>
              </p14:nvContentPartPr>
              <p14:xfrm>
                <a:off x="5170260" y="7505640"/>
                <a:ext cx="174960" cy="2916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8B7E965B-582D-39F1-16D9-61C35772220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161260" y="7497000"/>
                  <a:ext cx="192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50029487-87EC-6B5B-89C9-7CC07FCFEFD1}"/>
                    </a:ext>
                  </a:extLst>
                </p14:cNvPr>
                <p14:cNvContentPartPr/>
                <p14:nvPr/>
              </p14:nvContentPartPr>
              <p14:xfrm>
                <a:off x="5271420" y="7449120"/>
                <a:ext cx="82440" cy="13572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50029487-87EC-6B5B-89C9-7CC07FCFEFD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262780" y="7440120"/>
                  <a:ext cx="1000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2551846B-9250-27CC-A74F-36DF9096A06C}"/>
                    </a:ext>
                  </a:extLst>
                </p14:cNvPr>
                <p14:cNvContentPartPr/>
                <p14:nvPr/>
              </p14:nvContentPartPr>
              <p14:xfrm>
                <a:off x="5408220" y="7489800"/>
                <a:ext cx="44640" cy="12096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2551846B-9250-27CC-A74F-36DF9096A06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399220" y="7480800"/>
                  <a:ext cx="622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C672F688-C3F0-6A78-56AD-314B2E5685D5}"/>
                    </a:ext>
                  </a:extLst>
                </p14:cNvPr>
                <p14:cNvContentPartPr/>
                <p14:nvPr/>
              </p14:nvContentPartPr>
              <p14:xfrm>
                <a:off x="5412180" y="7481520"/>
                <a:ext cx="109080" cy="13788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C672F688-C3F0-6A78-56AD-314B2E5685D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403180" y="7472880"/>
                  <a:ext cx="1267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999748CD-831B-8D9C-2B40-7E6DEC922667}"/>
                    </a:ext>
                  </a:extLst>
                </p14:cNvPr>
                <p14:cNvContentPartPr/>
                <p14:nvPr/>
              </p14:nvContentPartPr>
              <p14:xfrm>
                <a:off x="5549700" y="7553880"/>
                <a:ext cx="108720" cy="1980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999748CD-831B-8D9C-2B40-7E6DEC92266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541060" y="7544880"/>
                  <a:ext cx="1263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5018BD4F-4514-EB2A-82B1-5D51BACB70C4}"/>
                    </a:ext>
                  </a:extLst>
                </p14:cNvPr>
                <p14:cNvContentPartPr/>
                <p14:nvPr/>
              </p14:nvContentPartPr>
              <p14:xfrm>
                <a:off x="5625660" y="7518240"/>
                <a:ext cx="69120" cy="11232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5018BD4F-4514-EB2A-82B1-5D51BACB70C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617020" y="7509240"/>
                  <a:ext cx="867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53FF7594-6440-0156-01C4-02EF7F469F61}"/>
                    </a:ext>
                  </a:extLst>
                </p14:cNvPr>
                <p14:cNvContentPartPr/>
                <p14:nvPr/>
              </p14:nvContentPartPr>
              <p14:xfrm>
                <a:off x="5745180" y="7520040"/>
                <a:ext cx="29880" cy="10080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53FF7594-6440-0156-01C4-02EF7F469F6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736180" y="7511400"/>
                  <a:ext cx="475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6CA77F05-30C0-7E87-6FA9-5A29E521EE87}"/>
                    </a:ext>
                  </a:extLst>
                </p14:cNvPr>
                <p14:cNvContentPartPr/>
                <p14:nvPr/>
              </p14:nvContentPartPr>
              <p14:xfrm>
                <a:off x="5745540" y="7506720"/>
                <a:ext cx="155520" cy="15120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6CA77F05-30C0-7E87-6FA9-5A29E521EE8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736540" y="7498080"/>
                  <a:ext cx="1731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8782AF9E-24A2-DA7E-C33A-CF12817B4220}"/>
                    </a:ext>
                  </a:extLst>
                </p14:cNvPr>
                <p14:cNvContentPartPr/>
                <p14:nvPr/>
              </p14:nvContentPartPr>
              <p14:xfrm>
                <a:off x="5981700" y="7594380"/>
                <a:ext cx="192600" cy="3060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8782AF9E-24A2-DA7E-C33A-CF12817B422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972700" y="7585380"/>
                  <a:ext cx="2102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6828BD90-7FF7-95FB-2146-47F29B4DD522}"/>
                    </a:ext>
                  </a:extLst>
                </p14:cNvPr>
                <p14:cNvContentPartPr/>
                <p14:nvPr/>
              </p14:nvContentPartPr>
              <p14:xfrm>
                <a:off x="6157380" y="7549380"/>
                <a:ext cx="70200" cy="11196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6828BD90-7FF7-95FB-2146-47F29B4DD52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148380" y="7540740"/>
                  <a:ext cx="878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CA8F8C43-7B31-60F7-A47B-DE75353EF7B3}"/>
                    </a:ext>
                  </a:extLst>
                </p14:cNvPr>
                <p14:cNvContentPartPr/>
                <p14:nvPr/>
              </p14:nvContentPartPr>
              <p14:xfrm>
                <a:off x="6307140" y="7537500"/>
                <a:ext cx="114480" cy="10116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CA8F8C43-7B31-60F7-A47B-DE75353EF7B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298500" y="7528500"/>
                  <a:ext cx="1321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1ED2A057-942B-ED53-95E6-D4805429B880}"/>
                    </a:ext>
                  </a:extLst>
                </p14:cNvPr>
                <p14:cNvContentPartPr/>
                <p14:nvPr/>
              </p14:nvContentPartPr>
              <p14:xfrm>
                <a:off x="6402180" y="7513020"/>
                <a:ext cx="83160" cy="13104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1ED2A057-942B-ED53-95E6-D4805429B88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393180" y="7504020"/>
                  <a:ext cx="1008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76D9D3A3-006F-F284-61DC-02ECE32AB0C2}"/>
                    </a:ext>
                  </a:extLst>
                </p14:cNvPr>
                <p14:cNvContentPartPr/>
                <p14:nvPr/>
              </p14:nvContentPartPr>
              <p14:xfrm>
                <a:off x="6517380" y="7490700"/>
                <a:ext cx="28800" cy="14688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76D9D3A3-006F-F284-61DC-02ECE32AB0C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508380" y="7482060"/>
                  <a:ext cx="464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BCED3893-4457-B727-AC02-704132AE5C93}"/>
                    </a:ext>
                  </a:extLst>
                </p14:cNvPr>
                <p14:cNvContentPartPr/>
                <p14:nvPr/>
              </p14:nvContentPartPr>
              <p14:xfrm>
                <a:off x="6564540" y="7481700"/>
                <a:ext cx="155880" cy="21672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BCED3893-4457-B727-AC02-704132AE5C9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555900" y="7473060"/>
                  <a:ext cx="173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8FACB5F1-9C0F-C6D2-E9A0-47C1DF683A9F}"/>
                    </a:ext>
                  </a:extLst>
                </p14:cNvPr>
                <p14:cNvContentPartPr/>
                <p14:nvPr/>
              </p14:nvContentPartPr>
              <p14:xfrm>
                <a:off x="6681540" y="7563960"/>
                <a:ext cx="106560" cy="9108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8FACB5F1-9C0F-C6D2-E9A0-47C1DF683A9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672540" y="7554960"/>
                  <a:ext cx="124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22A6229A-6C93-7D22-30BC-62AB9A80C947}"/>
                    </a:ext>
                  </a:extLst>
                </p14:cNvPr>
                <p14:cNvContentPartPr/>
                <p14:nvPr/>
              </p14:nvContentPartPr>
              <p14:xfrm>
                <a:off x="6752100" y="7542720"/>
                <a:ext cx="14400" cy="16308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22A6229A-6C93-7D22-30BC-62AB9A80C94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743460" y="7533720"/>
                  <a:ext cx="320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C3626FF4-3A7D-7F0B-290E-303C3F2D6FF3}"/>
                    </a:ext>
                  </a:extLst>
                </p14:cNvPr>
                <p14:cNvContentPartPr/>
                <p14:nvPr/>
              </p14:nvContentPartPr>
              <p14:xfrm>
                <a:off x="6787020" y="7539120"/>
                <a:ext cx="114120" cy="17892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C3626FF4-3A7D-7F0B-290E-303C3F2D6FF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778380" y="7530480"/>
                  <a:ext cx="1317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EF8FFE01-8B36-D8A8-DD1E-D1DE017B6D81}"/>
                    </a:ext>
                  </a:extLst>
                </p14:cNvPr>
                <p14:cNvContentPartPr/>
                <p14:nvPr/>
              </p14:nvContentPartPr>
              <p14:xfrm>
                <a:off x="6934260" y="7502760"/>
                <a:ext cx="114480" cy="12168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EF8FFE01-8B36-D8A8-DD1E-D1DE017B6D8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925620" y="7493760"/>
                  <a:ext cx="1321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0EB92AD4-91C0-1676-E507-112AFB2E969A}"/>
                    </a:ext>
                  </a:extLst>
                </p14:cNvPr>
                <p14:cNvContentPartPr/>
                <p14:nvPr/>
              </p14:nvContentPartPr>
              <p14:xfrm>
                <a:off x="6957300" y="7562520"/>
                <a:ext cx="144000" cy="2592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0EB92AD4-91C0-1676-E507-112AFB2E969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948300" y="7553880"/>
                  <a:ext cx="1616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1540F732-393B-DA5E-DD81-4425919D403C}"/>
                    </a:ext>
                  </a:extLst>
                </p14:cNvPr>
                <p14:cNvContentPartPr/>
                <p14:nvPr/>
              </p14:nvContentPartPr>
              <p14:xfrm>
                <a:off x="7006260" y="7625880"/>
                <a:ext cx="89280" cy="5328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1540F732-393B-DA5E-DD81-4425919D403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997260" y="7617240"/>
                  <a:ext cx="1069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B006337F-FA9C-B0EF-E3F1-1DC72A7ED7E4}"/>
                    </a:ext>
                  </a:extLst>
                </p14:cNvPr>
                <p14:cNvContentPartPr/>
                <p14:nvPr/>
              </p14:nvContentPartPr>
              <p14:xfrm>
                <a:off x="7105260" y="7538760"/>
                <a:ext cx="117720" cy="17208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B006337F-FA9C-B0EF-E3F1-1DC72A7ED7E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096620" y="7529760"/>
                  <a:ext cx="1353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99EAA967-B2A9-331C-45DF-22DDC547517C}"/>
                    </a:ext>
                  </a:extLst>
                </p14:cNvPr>
                <p14:cNvContentPartPr/>
                <p14:nvPr/>
              </p14:nvContentPartPr>
              <p14:xfrm>
                <a:off x="7217580" y="7523280"/>
                <a:ext cx="96840" cy="15120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99EAA967-B2A9-331C-45DF-22DDC547517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208580" y="7514640"/>
                  <a:ext cx="1144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FDD2C34A-E7B2-936F-1C0B-9A0D322E0273}"/>
                    </a:ext>
                  </a:extLst>
                </p14:cNvPr>
                <p14:cNvContentPartPr/>
                <p14:nvPr/>
              </p14:nvContentPartPr>
              <p14:xfrm>
                <a:off x="7314060" y="7544880"/>
                <a:ext cx="39240" cy="17244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FDD2C34A-E7B2-936F-1C0B-9A0D322E027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305060" y="7536240"/>
                  <a:ext cx="568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A868D216-BF80-DD70-2BF1-269737896237}"/>
                    </a:ext>
                  </a:extLst>
                </p14:cNvPr>
                <p14:cNvContentPartPr/>
                <p14:nvPr/>
              </p14:nvContentPartPr>
              <p14:xfrm>
                <a:off x="7330620" y="7525800"/>
                <a:ext cx="73440" cy="16560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A868D216-BF80-DD70-2BF1-26973789623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321620" y="7517160"/>
                  <a:ext cx="910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A4DC4374-F2A5-3581-A7B4-DC4CEC37CC18}"/>
                    </a:ext>
                  </a:extLst>
                </p14:cNvPr>
                <p14:cNvContentPartPr/>
                <p14:nvPr/>
              </p14:nvContentPartPr>
              <p14:xfrm>
                <a:off x="7420620" y="7558920"/>
                <a:ext cx="34200" cy="14112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A4DC4374-F2A5-3581-A7B4-DC4CEC37CC1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411980" y="7549920"/>
                  <a:ext cx="518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FA89C985-EAA5-A28A-E5F6-285EDA1D09A6}"/>
                    </a:ext>
                  </a:extLst>
                </p14:cNvPr>
                <p14:cNvContentPartPr/>
                <p14:nvPr/>
              </p14:nvContentPartPr>
              <p14:xfrm>
                <a:off x="7430340" y="7545240"/>
                <a:ext cx="106200" cy="20160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FA89C985-EAA5-A28A-E5F6-285EDA1D09A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421340" y="7536600"/>
                  <a:ext cx="1238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D945AD42-83D9-BFDD-C06C-428905CFE82C}"/>
                    </a:ext>
                  </a:extLst>
                </p14:cNvPr>
                <p14:cNvContentPartPr/>
                <p14:nvPr/>
              </p14:nvContentPartPr>
              <p14:xfrm>
                <a:off x="7594860" y="7543800"/>
                <a:ext cx="86040" cy="17640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D945AD42-83D9-BFDD-C06C-428905CFE82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585860" y="7535160"/>
                  <a:ext cx="1036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4640EE5C-82AE-36B5-15B4-6B804160CB30}"/>
                    </a:ext>
                  </a:extLst>
                </p14:cNvPr>
                <p14:cNvContentPartPr/>
                <p14:nvPr/>
              </p14:nvContentPartPr>
              <p14:xfrm>
                <a:off x="7681260" y="7585920"/>
                <a:ext cx="63720" cy="9792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4640EE5C-82AE-36B5-15B4-6B804160CB3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672260" y="7576920"/>
                  <a:ext cx="813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51342A69-30CE-2B15-7278-762E19E50025}"/>
                    </a:ext>
                  </a:extLst>
                </p14:cNvPr>
                <p14:cNvContentPartPr/>
                <p14:nvPr/>
              </p14:nvContentPartPr>
              <p14:xfrm>
                <a:off x="7634460" y="7722000"/>
                <a:ext cx="94680" cy="7668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51342A69-30CE-2B15-7278-762E19E5002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25460" y="7713360"/>
                  <a:ext cx="1123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7D5FABC1-2E9B-7FD7-09D9-BD0ACCDC468D}"/>
                    </a:ext>
                  </a:extLst>
                </p14:cNvPr>
                <p14:cNvContentPartPr/>
                <p14:nvPr/>
              </p14:nvContentPartPr>
              <p14:xfrm>
                <a:off x="7829940" y="7810920"/>
                <a:ext cx="3600" cy="1656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7D5FABC1-2E9B-7FD7-09D9-BD0ACCDC468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820940" y="7802280"/>
                  <a:ext cx="212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7D031BB6-DD21-5C1E-DE1A-0DB2D88253F5}"/>
                    </a:ext>
                  </a:extLst>
                </p14:cNvPr>
                <p14:cNvContentPartPr/>
                <p14:nvPr/>
              </p14:nvContentPartPr>
              <p14:xfrm>
                <a:off x="5152260" y="7718760"/>
                <a:ext cx="180360" cy="1188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7D031BB6-DD21-5C1E-DE1A-0DB2D88253F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143620" y="7709760"/>
                  <a:ext cx="1980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868B58AA-33A9-F338-9AF0-5E7FAF0FA261}"/>
                    </a:ext>
                  </a:extLst>
                </p14:cNvPr>
                <p14:cNvContentPartPr/>
                <p14:nvPr/>
              </p14:nvContentPartPr>
              <p14:xfrm>
                <a:off x="5297700" y="7675560"/>
                <a:ext cx="74880" cy="11988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868B58AA-33A9-F338-9AF0-5E7FAF0FA26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289060" y="7666560"/>
                  <a:ext cx="925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4E6CA207-2D8E-38B4-BBC9-16689EFD3CAA}"/>
                    </a:ext>
                  </a:extLst>
                </p14:cNvPr>
                <p14:cNvContentPartPr/>
                <p14:nvPr/>
              </p14:nvContentPartPr>
              <p14:xfrm>
                <a:off x="5439900" y="7686720"/>
                <a:ext cx="84960" cy="10008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4E6CA207-2D8E-38B4-BBC9-16689EFD3CA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431260" y="7677720"/>
                  <a:ext cx="1026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BE3B307B-1A93-64D1-4626-7F96A7F81001}"/>
                    </a:ext>
                  </a:extLst>
                </p14:cNvPr>
                <p14:cNvContentPartPr/>
                <p14:nvPr/>
              </p14:nvContentPartPr>
              <p14:xfrm>
                <a:off x="5423700" y="7738560"/>
                <a:ext cx="13320" cy="6840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BE3B307B-1A93-64D1-4626-7F96A7F8100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415060" y="7729920"/>
                  <a:ext cx="309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D56BE77B-E85D-338D-F4E0-2FAE0B8783D1}"/>
                    </a:ext>
                  </a:extLst>
                </p14:cNvPr>
                <p14:cNvContentPartPr/>
                <p14:nvPr/>
              </p14:nvContentPartPr>
              <p14:xfrm>
                <a:off x="5399580" y="7752960"/>
                <a:ext cx="148320" cy="7632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D56BE77B-E85D-338D-F4E0-2FAE0B8783D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390580" y="7744320"/>
                  <a:ext cx="1659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AA069444-3E61-2C10-5D66-39BB390C5CBF}"/>
                    </a:ext>
                  </a:extLst>
                </p14:cNvPr>
                <p14:cNvContentPartPr/>
                <p14:nvPr/>
              </p14:nvContentPartPr>
              <p14:xfrm>
                <a:off x="5538540" y="7716600"/>
                <a:ext cx="170640" cy="10836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AA069444-3E61-2C10-5D66-39BB390C5CB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529900" y="7707960"/>
                  <a:ext cx="1882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329BF61B-A5F5-915F-7C67-CBE89098C34F}"/>
                    </a:ext>
                  </a:extLst>
                </p14:cNvPr>
                <p14:cNvContentPartPr/>
                <p14:nvPr/>
              </p14:nvContentPartPr>
              <p14:xfrm>
                <a:off x="5704140" y="7702560"/>
                <a:ext cx="63000" cy="6732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329BF61B-A5F5-915F-7C67-CBE89098C34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695140" y="7693560"/>
                  <a:ext cx="806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8B8CB48A-D1FB-006F-A526-1BB7463F06FD}"/>
                    </a:ext>
                  </a:extLst>
                </p14:cNvPr>
                <p14:cNvContentPartPr/>
                <p14:nvPr/>
              </p14:nvContentPartPr>
              <p14:xfrm>
                <a:off x="5703420" y="7774560"/>
                <a:ext cx="74520" cy="7056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8B8CB48A-D1FB-006F-A526-1BB7463F06F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694780" y="7765920"/>
                  <a:ext cx="921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23D40B26-D96B-9106-B25D-486A7493A2D0}"/>
                    </a:ext>
                  </a:extLst>
                </p14:cNvPr>
                <p14:cNvContentPartPr/>
                <p14:nvPr/>
              </p14:nvContentPartPr>
              <p14:xfrm>
                <a:off x="5005740" y="7858440"/>
                <a:ext cx="162720" cy="1800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23D40B26-D96B-9106-B25D-486A7493A2D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996740" y="7849440"/>
                  <a:ext cx="1803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88F1A972-EC5F-B3D4-FEC9-8DACA813367A}"/>
                    </a:ext>
                  </a:extLst>
                </p14:cNvPr>
                <p14:cNvContentPartPr/>
                <p14:nvPr/>
              </p14:nvContentPartPr>
              <p14:xfrm>
                <a:off x="5117700" y="7809480"/>
                <a:ext cx="79560" cy="14004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88F1A972-EC5F-B3D4-FEC9-8DACA813367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108700" y="7800480"/>
                  <a:ext cx="972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B5D7B075-11D4-BDB5-DC2E-1CD3EA40DE99}"/>
                    </a:ext>
                  </a:extLst>
                </p14:cNvPr>
                <p14:cNvContentPartPr/>
                <p14:nvPr/>
              </p14:nvContentPartPr>
              <p14:xfrm>
                <a:off x="5237940" y="7840080"/>
                <a:ext cx="19800" cy="11376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B5D7B075-11D4-BDB5-DC2E-1CD3EA40DE9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229300" y="7831080"/>
                  <a:ext cx="37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C09888E7-A380-CC20-402E-B704489F1749}"/>
                    </a:ext>
                  </a:extLst>
                </p14:cNvPr>
                <p14:cNvContentPartPr/>
                <p14:nvPr/>
              </p14:nvContentPartPr>
              <p14:xfrm>
                <a:off x="5287980" y="7857000"/>
                <a:ext cx="103680" cy="10152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C09888E7-A380-CC20-402E-B704489F174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278980" y="7848000"/>
                  <a:ext cx="1213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FC78DCAC-D45B-91AF-D749-752261C5A036}"/>
                    </a:ext>
                  </a:extLst>
                </p14:cNvPr>
                <p14:cNvContentPartPr/>
                <p14:nvPr/>
              </p14:nvContentPartPr>
              <p14:xfrm>
                <a:off x="5406780" y="7857000"/>
                <a:ext cx="75600" cy="7056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FC78DCAC-D45B-91AF-D749-752261C5A03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398140" y="7848000"/>
                  <a:ext cx="932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D4ACBC27-347F-14E1-CD7C-C2BE90492073}"/>
                    </a:ext>
                  </a:extLst>
                </p14:cNvPr>
                <p14:cNvContentPartPr/>
                <p14:nvPr/>
              </p14:nvContentPartPr>
              <p14:xfrm>
                <a:off x="5465460" y="7872840"/>
                <a:ext cx="47160" cy="6948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D4ACBC27-347F-14E1-CD7C-C2BE9049207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456460" y="7864200"/>
                  <a:ext cx="648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93EBC9E8-7066-7D3D-CA5F-04DF8C24B044}"/>
                    </a:ext>
                  </a:extLst>
                </p14:cNvPr>
                <p14:cNvContentPartPr/>
                <p14:nvPr/>
              </p14:nvContentPartPr>
              <p14:xfrm>
                <a:off x="5428740" y="7964280"/>
                <a:ext cx="50040" cy="6192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93EBC9E8-7066-7D3D-CA5F-04DF8C24B04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420100" y="7955640"/>
                  <a:ext cx="676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ADBE7A08-2708-513D-9BA6-5FDA414EA2F8}"/>
                    </a:ext>
                  </a:extLst>
                </p14:cNvPr>
                <p14:cNvContentPartPr/>
                <p14:nvPr/>
              </p14:nvContentPartPr>
              <p14:xfrm>
                <a:off x="5526300" y="7887600"/>
                <a:ext cx="46440" cy="1620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ADBE7A08-2708-513D-9BA6-5FDA414EA2F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517300" y="7878600"/>
                  <a:ext cx="640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4584551D-D11E-A213-4549-05E4C3611920}"/>
                    </a:ext>
                  </a:extLst>
                </p14:cNvPr>
                <p14:cNvContentPartPr/>
                <p14:nvPr/>
              </p14:nvContentPartPr>
              <p14:xfrm>
                <a:off x="5512980" y="7880040"/>
                <a:ext cx="128520" cy="11304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4584551D-D11E-A213-4549-05E4C361192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503980" y="7871400"/>
                  <a:ext cx="1461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F26C20C6-029E-3CF4-B57E-8E2DF4A5CEC1}"/>
                    </a:ext>
                  </a:extLst>
                </p14:cNvPr>
                <p14:cNvContentPartPr/>
                <p14:nvPr/>
              </p14:nvContentPartPr>
              <p14:xfrm>
                <a:off x="5246580" y="7819560"/>
                <a:ext cx="92880" cy="15048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F26C20C6-029E-3CF4-B57E-8E2DF4A5CEC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237580" y="7810920"/>
                  <a:ext cx="1105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8B1C3442-5025-2BF8-DDA2-AD7F738F8C2C}"/>
                    </a:ext>
                  </a:extLst>
                </p14:cNvPr>
                <p14:cNvContentPartPr/>
                <p14:nvPr/>
              </p14:nvContentPartPr>
              <p14:xfrm>
                <a:off x="5678220" y="7942680"/>
                <a:ext cx="136080" cy="2196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8B1C3442-5025-2BF8-DDA2-AD7F738F8C2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669220" y="7934040"/>
                  <a:ext cx="1537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A1E3C5D3-6E1C-4620-7147-1FA066340AA6}"/>
                    </a:ext>
                  </a:extLst>
                </p14:cNvPr>
                <p14:cNvContentPartPr/>
                <p14:nvPr/>
              </p14:nvContentPartPr>
              <p14:xfrm>
                <a:off x="5788020" y="7922520"/>
                <a:ext cx="77400" cy="9072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A1E3C5D3-6E1C-4620-7147-1FA066340AA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779380" y="7913520"/>
                  <a:ext cx="950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38A457AC-32E6-03C3-655D-B011062EB839}"/>
                    </a:ext>
                  </a:extLst>
                </p14:cNvPr>
                <p14:cNvContentPartPr/>
                <p14:nvPr/>
              </p14:nvContentPartPr>
              <p14:xfrm>
                <a:off x="5944620" y="7880760"/>
                <a:ext cx="21960" cy="12384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38A457AC-32E6-03C3-655D-B011062EB83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935980" y="7872120"/>
                  <a:ext cx="396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9CA16EBE-6FF5-7786-87E2-3041E2B018CD}"/>
                    </a:ext>
                  </a:extLst>
                </p14:cNvPr>
                <p14:cNvContentPartPr/>
                <p14:nvPr/>
              </p14:nvContentPartPr>
              <p14:xfrm>
                <a:off x="5939220" y="7886520"/>
                <a:ext cx="93600" cy="15984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9CA16EBE-6FF5-7786-87E2-3041E2B018C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930220" y="7877880"/>
                  <a:ext cx="1112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947DE997-A783-5720-F2DB-E7CEF251760D}"/>
                    </a:ext>
                  </a:extLst>
                </p14:cNvPr>
                <p14:cNvContentPartPr/>
                <p14:nvPr/>
              </p14:nvContentPartPr>
              <p14:xfrm>
                <a:off x="5166660" y="8051400"/>
                <a:ext cx="189360" cy="2484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947DE997-A783-5720-F2DB-E7CEF251760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158020" y="8042400"/>
                  <a:ext cx="2070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941D5D1C-0D0C-6D33-0552-D97926F16A0C}"/>
                    </a:ext>
                  </a:extLst>
                </p14:cNvPr>
                <p14:cNvContentPartPr/>
                <p14:nvPr/>
              </p14:nvContentPartPr>
              <p14:xfrm>
                <a:off x="5302020" y="8027280"/>
                <a:ext cx="97560" cy="10836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941D5D1C-0D0C-6D33-0552-D97926F16A0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293020" y="8018640"/>
                  <a:ext cx="1152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3F34912D-ABFA-C23B-1F55-409B46968A03}"/>
                    </a:ext>
                  </a:extLst>
                </p14:cNvPr>
                <p14:cNvContentPartPr/>
                <p14:nvPr/>
              </p14:nvContentPartPr>
              <p14:xfrm>
                <a:off x="5463660" y="8040600"/>
                <a:ext cx="33840" cy="15480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3F34912D-ABFA-C23B-1F55-409B46968A0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454660" y="8031600"/>
                  <a:ext cx="514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AA009042-7E14-86C7-9EA1-DEFD8FA44534}"/>
                    </a:ext>
                  </a:extLst>
                </p14:cNvPr>
                <p14:cNvContentPartPr/>
                <p14:nvPr/>
              </p14:nvContentPartPr>
              <p14:xfrm>
                <a:off x="5458980" y="8065440"/>
                <a:ext cx="133920" cy="143280"/>
              </p14:xfrm>
            </p:contentPart>
          </mc:Choice>
          <mc:Fallback xmlns=""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AA009042-7E14-86C7-9EA1-DEFD8FA4453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450340" y="8056800"/>
                  <a:ext cx="1515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42574537-63C5-CD1D-4235-5B88DB59FFA5}"/>
                    </a:ext>
                  </a:extLst>
                </p14:cNvPr>
                <p14:cNvContentPartPr/>
                <p14:nvPr/>
              </p14:nvContentPartPr>
              <p14:xfrm>
                <a:off x="5615580" y="8090280"/>
                <a:ext cx="110520" cy="3528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42574537-63C5-CD1D-4235-5B88DB59FFA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606580" y="8081280"/>
                  <a:ext cx="128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FBFF13A8-7B1D-3D50-56F0-B7E7352121AF}"/>
                    </a:ext>
                  </a:extLst>
                </p14:cNvPr>
                <p14:cNvContentPartPr/>
                <p14:nvPr/>
              </p14:nvContentPartPr>
              <p14:xfrm>
                <a:off x="5695500" y="8062560"/>
                <a:ext cx="48240" cy="100800"/>
              </p14:xfrm>
            </p:contentPart>
          </mc:Choice>
          <mc:Fallback xmlns=""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FBFF13A8-7B1D-3D50-56F0-B7E7352121A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686500" y="8053560"/>
                  <a:ext cx="658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A41BEC21-4C02-6B28-6672-D2034FFEE74D}"/>
                    </a:ext>
                  </a:extLst>
                </p14:cNvPr>
                <p14:cNvContentPartPr/>
                <p14:nvPr/>
              </p14:nvContentPartPr>
              <p14:xfrm>
                <a:off x="5815740" y="8052840"/>
                <a:ext cx="7560" cy="3960"/>
              </p14:xfrm>
            </p:contentPart>
          </mc:Choice>
          <mc:Fallback xmlns=""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A41BEC21-4C02-6B28-6672-D2034FFEE74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806740" y="8043840"/>
                  <a:ext cx="252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9155DDD9-4683-10C0-C4A2-E5B0236CDF12}"/>
                    </a:ext>
                  </a:extLst>
                </p14:cNvPr>
                <p14:cNvContentPartPr/>
                <p14:nvPr/>
              </p14:nvContentPartPr>
              <p14:xfrm>
                <a:off x="5810340" y="8060760"/>
                <a:ext cx="95760" cy="121320"/>
              </p14:xfrm>
            </p:contentPart>
          </mc:Choice>
          <mc:Fallback xmlns=""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9155DDD9-4683-10C0-C4A2-E5B0236CDF1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801340" y="8051760"/>
                  <a:ext cx="1134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3C9ECCFD-77E1-E318-C8AA-22CD602C6A42}"/>
                    </a:ext>
                  </a:extLst>
                </p14:cNvPr>
                <p14:cNvContentPartPr/>
                <p14:nvPr/>
              </p14:nvContentPartPr>
              <p14:xfrm>
                <a:off x="5912220" y="8076960"/>
                <a:ext cx="93960" cy="147960"/>
              </p14:xfrm>
            </p:contentPart>
          </mc:Choice>
          <mc:Fallback xmlns=""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3C9ECCFD-77E1-E318-C8AA-22CD602C6A4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903220" y="8067960"/>
                  <a:ext cx="1116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62858F9A-5241-BB17-56B1-5B096E954456}"/>
                    </a:ext>
                  </a:extLst>
                </p14:cNvPr>
                <p14:cNvContentPartPr/>
                <p14:nvPr/>
              </p14:nvContentPartPr>
              <p14:xfrm>
                <a:off x="5996460" y="8093160"/>
                <a:ext cx="73080" cy="104400"/>
              </p14:xfrm>
            </p:contentPart>
          </mc:Choice>
          <mc:Fallback xmlns=""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62858F9A-5241-BB17-56B1-5B096E95445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987820" y="8084520"/>
                  <a:ext cx="907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78F30C2E-6DAA-9E2A-1F58-B6A2BF3384AA}"/>
                    </a:ext>
                  </a:extLst>
                </p14:cNvPr>
                <p14:cNvContentPartPr/>
                <p14:nvPr/>
              </p14:nvContentPartPr>
              <p14:xfrm>
                <a:off x="5193300" y="8228160"/>
                <a:ext cx="109080" cy="27720"/>
              </p14:xfrm>
            </p:contentPart>
          </mc:Choice>
          <mc:Fallback xmlns=""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78F30C2E-6DAA-9E2A-1F58-B6A2BF3384A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84300" y="8219160"/>
                  <a:ext cx="1267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68F4B296-5930-9C9E-250F-04FAD0470E51}"/>
                    </a:ext>
                  </a:extLst>
                </p14:cNvPr>
                <p14:cNvContentPartPr/>
                <p14:nvPr/>
              </p14:nvContentPartPr>
              <p14:xfrm>
                <a:off x="5263140" y="8209800"/>
                <a:ext cx="57960" cy="94320"/>
              </p14:xfrm>
            </p:contentPart>
          </mc:Choice>
          <mc:Fallback xmlns=""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68F4B296-5930-9C9E-250F-04FAD0470E5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254500" y="8201160"/>
                  <a:ext cx="756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3BE37622-FE34-2117-18AE-B0B89DEA01D2}"/>
                    </a:ext>
                  </a:extLst>
                </p14:cNvPr>
                <p14:cNvContentPartPr/>
                <p14:nvPr/>
              </p14:nvContentPartPr>
              <p14:xfrm>
                <a:off x="5393820" y="8205840"/>
                <a:ext cx="3600" cy="10080"/>
              </p14:xfrm>
            </p:contentPart>
          </mc:Choice>
          <mc:Fallback xmlns=""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3BE37622-FE34-2117-18AE-B0B89DEA01D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384820" y="8197200"/>
                  <a:ext cx="212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EE89DE90-0FA6-9023-7E3D-EB5AAD9E8AC1}"/>
                    </a:ext>
                  </a:extLst>
                </p14:cNvPr>
                <p14:cNvContentPartPr/>
                <p14:nvPr/>
              </p14:nvContentPartPr>
              <p14:xfrm>
                <a:off x="5395980" y="8202600"/>
                <a:ext cx="18720" cy="143640"/>
              </p14:xfrm>
            </p:contentPart>
          </mc:Choice>
          <mc:Fallback xmlns=""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EE89DE90-0FA6-9023-7E3D-EB5AAD9E8AC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386980" y="8193600"/>
                  <a:ext cx="36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C8ADC467-E201-BDF6-8AF1-84F08DF0C08F}"/>
                    </a:ext>
                  </a:extLst>
                </p14:cNvPr>
                <p14:cNvContentPartPr/>
                <p14:nvPr/>
              </p14:nvContentPartPr>
              <p14:xfrm>
                <a:off x="5381220" y="8216280"/>
                <a:ext cx="108720" cy="145080"/>
              </p14:xfrm>
            </p:contentPart>
          </mc:Choice>
          <mc:Fallback xmlns=""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C8ADC467-E201-BDF6-8AF1-84F08DF0C08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372220" y="8207280"/>
                  <a:ext cx="1263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876BF58F-81E8-037E-21B7-4BBB8B146A67}"/>
                    </a:ext>
                  </a:extLst>
                </p14:cNvPr>
                <p14:cNvContentPartPr/>
                <p14:nvPr/>
              </p14:nvContentPartPr>
              <p14:xfrm>
                <a:off x="5552220" y="8264520"/>
                <a:ext cx="116640" cy="28440"/>
              </p14:xfrm>
            </p:contentPart>
          </mc:Choice>
          <mc:Fallback xmlns=""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876BF58F-81E8-037E-21B7-4BBB8B146A6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543580" y="8255880"/>
                  <a:ext cx="1342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51A658CC-9332-99C1-BEDF-21B7F3AD8203}"/>
                    </a:ext>
                  </a:extLst>
                </p14:cNvPr>
                <p14:cNvContentPartPr/>
                <p14:nvPr/>
              </p14:nvContentPartPr>
              <p14:xfrm>
                <a:off x="5632500" y="8242560"/>
                <a:ext cx="51840" cy="110520"/>
              </p14:xfrm>
            </p:contentPart>
          </mc:Choice>
          <mc:Fallback xmlns=""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51A658CC-9332-99C1-BEDF-21B7F3AD820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623500" y="8233560"/>
                  <a:ext cx="694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B9D6BEB3-20DF-F8C6-423A-5296BEC00C43}"/>
                    </a:ext>
                  </a:extLst>
                </p14:cNvPr>
                <p14:cNvContentPartPr/>
                <p14:nvPr/>
              </p14:nvContentPartPr>
              <p14:xfrm>
                <a:off x="5718180" y="8257680"/>
                <a:ext cx="136080" cy="150480"/>
              </p14:xfrm>
            </p:contentPart>
          </mc:Choice>
          <mc:Fallback xmlns=""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B9D6BEB3-20DF-F8C6-423A-5296BEC00C4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709540" y="8248680"/>
                  <a:ext cx="1537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82312CD1-811D-AFAB-2C98-350F6E575ACB}"/>
                    </a:ext>
                  </a:extLst>
                </p14:cNvPr>
                <p14:cNvContentPartPr/>
                <p14:nvPr/>
              </p14:nvContentPartPr>
              <p14:xfrm>
                <a:off x="5050020" y="8433720"/>
                <a:ext cx="9000" cy="2160"/>
              </p14:xfrm>
            </p:contentPart>
          </mc:Choice>
          <mc:Fallback xmlns=""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82312CD1-811D-AFAB-2C98-350F6E575AC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041020" y="8425080"/>
                  <a:ext cx="266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D596FC8B-4627-F81C-DCA5-C2144C3E7AA9}"/>
                    </a:ext>
                  </a:extLst>
                </p14:cNvPr>
                <p14:cNvContentPartPr/>
                <p14:nvPr/>
              </p14:nvContentPartPr>
              <p14:xfrm>
                <a:off x="5052180" y="8439120"/>
                <a:ext cx="207360" cy="47880"/>
              </p14:xfrm>
            </p:contentPart>
          </mc:Choice>
          <mc:Fallback xmlns=""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D596FC8B-4627-F81C-DCA5-C2144C3E7AA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043180" y="8430120"/>
                  <a:ext cx="2250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481DFB25-CCF4-7092-51F1-EB673BF925A3}"/>
                    </a:ext>
                  </a:extLst>
                </p14:cNvPr>
                <p14:cNvContentPartPr/>
                <p14:nvPr/>
              </p14:nvContentPartPr>
              <p14:xfrm>
                <a:off x="5176380" y="8407800"/>
                <a:ext cx="82080" cy="137520"/>
              </p14:xfrm>
            </p:contentPart>
          </mc:Choice>
          <mc:Fallback xmlns=""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481DFB25-CCF4-7092-51F1-EB673BF925A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167380" y="8399160"/>
                  <a:ext cx="997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6807CC0F-DCE2-5CDA-0957-FA175AC9B110}"/>
                    </a:ext>
                  </a:extLst>
                </p14:cNvPr>
                <p14:cNvContentPartPr/>
                <p14:nvPr/>
              </p14:nvContentPartPr>
              <p14:xfrm>
                <a:off x="5304540" y="8462160"/>
                <a:ext cx="41400" cy="151200"/>
              </p14:xfrm>
            </p:contentPart>
          </mc:Choice>
          <mc:Fallback xmlns=""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6807CC0F-DCE2-5CDA-0957-FA175AC9B11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295900" y="8453160"/>
                  <a:ext cx="590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8" name="잉크 137">
                  <a:extLst>
                    <a:ext uri="{FF2B5EF4-FFF2-40B4-BE49-F238E27FC236}">
                      <a16:creationId xmlns:a16="http://schemas.microsoft.com/office/drawing/2014/main" id="{3513B6A9-67E7-DB1D-ECE6-8D8DD1EBAB12}"/>
                    </a:ext>
                  </a:extLst>
                </p14:cNvPr>
                <p14:cNvContentPartPr/>
                <p14:nvPr/>
              </p14:nvContentPartPr>
              <p14:xfrm>
                <a:off x="5318580" y="8470800"/>
                <a:ext cx="154440" cy="198360"/>
              </p14:xfrm>
            </p:contentPart>
          </mc:Choice>
          <mc:Fallback xmlns="">
            <p:pic>
              <p:nvPicPr>
                <p:cNvPr id="138" name="잉크 137">
                  <a:extLst>
                    <a:ext uri="{FF2B5EF4-FFF2-40B4-BE49-F238E27FC236}">
                      <a16:creationId xmlns:a16="http://schemas.microsoft.com/office/drawing/2014/main" id="{3513B6A9-67E7-DB1D-ECE6-8D8DD1EBAB1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309940" y="8462160"/>
                  <a:ext cx="1720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D4C96164-3EA9-4FE0-0F74-388A83EC4520}"/>
                    </a:ext>
                  </a:extLst>
                </p14:cNvPr>
                <p14:cNvContentPartPr/>
                <p14:nvPr/>
              </p14:nvContentPartPr>
              <p14:xfrm>
                <a:off x="5509020" y="8553240"/>
                <a:ext cx="149760" cy="12600"/>
              </p14:xfrm>
            </p:contentPart>
          </mc:Choice>
          <mc:Fallback xmlns=""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D4C96164-3EA9-4FE0-0F74-388A83EC452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500020" y="8544240"/>
                  <a:ext cx="1674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5B82C485-9B85-E77D-3853-C7C07F897428}"/>
                    </a:ext>
                  </a:extLst>
                </p14:cNvPr>
                <p14:cNvContentPartPr/>
                <p14:nvPr/>
              </p14:nvContentPartPr>
              <p14:xfrm>
                <a:off x="5576340" y="8490600"/>
                <a:ext cx="123120" cy="152280"/>
              </p14:xfrm>
            </p:contentPart>
          </mc:Choice>
          <mc:Fallback xmlns=""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5B82C485-9B85-E77D-3853-C7C07F89742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567700" y="8481960"/>
                  <a:ext cx="1407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216CA2EF-B86E-9A92-D9C8-18A7971AF075}"/>
                    </a:ext>
                  </a:extLst>
                </p14:cNvPr>
                <p14:cNvContentPartPr/>
                <p14:nvPr/>
              </p14:nvContentPartPr>
              <p14:xfrm>
                <a:off x="5760660" y="8510760"/>
                <a:ext cx="29160" cy="158400"/>
              </p14:xfrm>
            </p:contentPart>
          </mc:Choice>
          <mc:Fallback xmlns=""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216CA2EF-B86E-9A92-D9C8-18A7971AF07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752020" y="8502120"/>
                  <a:ext cx="468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A22D6E53-47BC-2326-AAFD-A9AD9B6391F2}"/>
                    </a:ext>
                  </a:extLst>
                </p14:cNvPr>
                <p14:cNvContentPartPr/>
                <p14:nvPr/>
              </p14:nvContentPartPr>
              <p14:xfrm>
                <a:off x="5773980" y="8537760"/>
                <a:ext cx="84960" cy="171360"/>
              </p14:xfrm>
            </p:contentPart>
          </mc:Choice>
          <mc:Fallback xmlns=""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A22D6E53-47BC-2326-AAFD-A9AD9B6391F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765340" y="8528760"/>
                  <a:ext cx="1026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59DEC6CF-F04C-DB8B-9ACB-3B22ADE1F75D}"/>
                    </a:ext>
                  </a:extLst>
                </p14:cNvPr>
                <p14:cNvContentPartPr/>
                <p14:nvPr/>
              </p14:nvContentPartPr>
              <p14:xfrm>
                <a:off x="5947500" y="8670600"/>
                <a:ext cx="9360" cy="16200"/>
              </p14:xfrm>
            </p:contentPart>
          </mc:Choice>
          <mc:Fallback xmlns=""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59DEC6CF-F04C-DB8B-9ACB-3B22ADE1F7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938860" y="8661960"/>
                  <a:ext cx="270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FBECC6A5-B938-07D8-53FF-C934C9E08AF2}"/>
                    </a:ext>
                  </a:extLst>
                </p14:cNvPr>
                <p14:cNvContentPartPr/>
                <p14:nvPr/>
              </p14:nvContentPartPr>
              <p14:xfrm>
                <a:off x="5989980" y="8332560"/>
                <a:ext cx="69120" cy="316800"/>
              </p14:xfrm>
            </p:contentPart>
          </mc:Choice>
          <mc:Fallback xmlns=""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FBECC6A5-B938-07D8-53FF-C934C9E08AF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980980" y="8323560"/>
                  <a:ext cx="867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C1BEF2D5-EAAD-C27C-B645-709462E61EFA}"/>
                    </a:ext>
                  </a:extLst>
                </p14:cNvPr>
                <p14:cNvContentPartPr/>
                <p14:nvPr/>
              </p14:nvContentPartPr>
              <p14:xfrm>
                <a:off x="6075660" y="8485560"/>
                <a:ext cx="215280" cy="28080"/>
              </p14:xfrm>
            </p:contentPart>
          </mc:Choice>
          <mc:Fallback xmlns=""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C1BEF2D5-EAAD-C27C-B645-709462E61EF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066660" y="8476560"/>
                  <a:ext cx="2329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3347E480-0F16-7AB5-880E-D9B103BE6998}"/>
                    </a:ext>
                  </a:extLst>
                </p14:cNvPr>
                <p14:cNvContentPartPr/>
                <p14:nvPr/>
              </p14:nvContentPartPr>
              <p14:xfrm>
                <a:off x="6259260" y="8416080"/>
                <a:ext cx="76320" cy="142200"/>
              </p14:xfrm>
            </p:contentPart>
          </mc:Choice>
          <mc:Fallback xmlns=""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3347E480-0F16-7AB5-880E-D9B103BE699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250260" y="8407440"/>
                  <a:ext cx="939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8" name="잉크 147">
                  <a:extLst>
                    <a:ext uri="{FF2B5EF4-FFF2-40B4-BE49-F238E27FC236}">
                      <a16:creationId xmlns:a16="http://schemas.microsoft.com/office/drawing/2014/main" id="{48D28C1B-8502-BA5F-1E03-94DF83373991}"/>
                    </a:ext>
                  </a:extLst>
                </p14:cNvPr>
                <p14:cNvContentPartPr/>
                <p14:nvPr/>
              </p14:nvContentPartPr>
              <p14:xfrm>
                <a:off x="6431700" y="8389080"/>
                <a:ext cx="190800" cy="210600"/>
              </p14:xfrm>
            </p:contentPart>
          </mc:Choice>
          <mc:Fallback xmlns=""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48D28C1B-8502-BA5F-1E03-94DF8337399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422700" y="8380080"/>
                  <a:ext cx="2084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54BBC27C-D508-EC1C-C38C-E418509BEE49}"/>
                    </a:ext>
                  </a:extLst>
                </p14:cNvPr>
                <p14:cNvContentPartPr/>
                <p14:nvPr/>
              </p14:nvContentPartPr>
              <p14:xfrm>
                <a:off x="6648780" y="8457840"/>
                <a:ext cx="155520" cy="197280"/>
              </p14:xfrm>
            </p:contentPart>
          </mc:Choice>
          <mc:Fallback xmlns=""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54BBC27C-D508-EC1C-C38C-E418509BEE4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639780" y="8448840"/>
                  <a:ext cx="1731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079225DD-3B1A-5527-DE4B-B1A309F7C5B6}"/>
                    </a:ext>
                  </a:extLst>
                </p14:cNvPr>
                <p14:cNvContentPartPr/>
                <p14:nvPr/>
              </p14:nvContentPartPr>
              <p14:xfrm>
                <a:off x="6895020" y="8454600"/>
                <a:ext cx="123480" cy="98640"/>
              </p14:xfrm>
            </p:contentPart>
          </mc:Choice>
          <mc:Fallback xmlns=""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079225DD-3B1A-5527-DE4B-B1A309F7C5B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886380" y="8445960"/>
                  <a:ext cx="1411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1" name="잉크 150">
                  <a:extLst>
                    <a:ext uri="{FF2B5EF4-FFF2-40B4-BE49-F238E27FC236}">
                      <a16:creationId xmlns:a16="http://schemas.microsoft.com/office/drawing/2014/main" id="{7FD7D311-9BE1-A9FD-1D51-833536FDA35B}"/>
                    </a:ext>
                  </a:extLst>
                </p14:cNvPr>
                <p14:cNvContentPartPr/>
                <p14:nvPr/>
              </p14:nvContentPartPr>
              <p14:xfrm>
                <a:off x="6909780" y="8556840"/>
                <a:ext cx="115200" cy="45000"/>
              </p14:xfrm>
            </p:contentPart>
          </mc:Choice>
          <mc:Fallback xmlns="">
            <p:pic>
              <p:nvPicPr>
                <p:cNvPr id="151" name="잉크 150">
                  <a:extLst>
                    <a:ext uri="{FF2B5EF4-FFF2-40B4-BE49-F238E27FC236}">
                      <a16:creationId xmlns:a16="http://schemas.microsoft.com/office/drawing/2014/main" id="{7FD7D311-9BE1-A9FD-1D51-833536FDA35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901140" y="8547840"/>
                  <a:ext cx="1328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9514C84D-B8B0-B940-22CE-915CEB903204}"/>
                    </a:ext>
                  </a:extLst>
                </p14:cNvPr>
                <p14:cNvContentPartPr/>
                <p14:nvPr/>
              </p14:nvContentPartPr>
              <p14:xfrm>
                <a:off x="7015980" y="8481600"/>
                <a:ext cx="108360" cy="129240"/>
              </p14:xfrm>
            </p:contentPart>
          </mc:Choice>
          <mc:Fallback xmlns=""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9514C84D-B8B0-B940-22CE-915CEB90320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006980" y="8472600"/>
                  <a:ext cx="1260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B1F5BB95-A4D6-915C-4ABC-7503FB0FE8D3}"/>
                    </a:ext>
                  </a:extLst>
                </p14:cNvPr>
                <p14:cNvContentPartPr/>
                <p14:nvPr/>
              </p14:nvContentPartPr>
              <p14:xfrm>
                <a:off x="7005900" y="8504280"/>
                <a:ext cx="172080" cy="118440"/>
              </p14:xfrm>
            </p:contentPart>
          </mc:Choice>
          <mc:Fallback xmlns=""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B1F5BB95-A4D6-915C-4ABC-7503FB0FE8D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996900" y="8495640"/>
                  <a:ext cx="1897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4" name="잉크 153">
                  <a:extLst>
                    <a:ext uri="{FF2B5EF4-FFF2-40B4-BE49-F238E27FC236}">
                      <a16:creationId xmlns:a16="http://schemas.microsoft.com/office/drawing/2014/main" id="{0231B0E1-7B23-D9C6-E94C-2689210F3729}"/>
                    </a:ext>
                  </a:extLst>
                </p14:cNvPr>
                <p14:cNvContentPartPr/>
                <p14:nvPr/>
              </p14:nvContentPartPr>
              <p14:xfrm>
                <a:off x="7051620" y="8623800"/>
                <a:ext cx="74520" cy="108000"/>
              </p14:xfrm>
            </p:contentPart>
          </mc:Choice>
          <mc:Fallback xmlns="">
            <p:pic>
              <p:nvPicPr>
                <p:cNvPr id="154" name="잉크 153">
                  <a:extLst>
                    <a:ext uri="{FF2B5EF4-FFF2-40B4-BE49-F238E27FC236}">
                      <a16:creationId xmlns:a16="http://schemas.microsoft.com/office/drawing/2014/main" id="{0231B0E1-7B23-D9C6-E94C-2689210F372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042980" y="8614800"/>
                  <a:ext cx="921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6" name="잉크 155">
                  <a:extLst>
                    <a:ext uri="{FF2B5EF4-FFF2-40B4-BE49-F238E27FC236}">
                      <a16:creationId xmlns:a16="http://schemas.microsoft.com/office/drawing/2014/main" id="{EC9B4E82-696C-0031-D206-AFC1456D823B}"/>
                    </a:ext>
                  </a:extLst>
                </p14:cNvPr>
                <p14:cNvContentPartPr/>
                <p14:nvPr/>
              </p14:nvContentPartPr>
              <p14:xfrm>
                <a:off x="7213260" y="8587800"/>
                <a:ext cx="62640" cy="106560"/>
              </p14:xfrm>
            </p:contentPart>
          </mc:Choice>
          <mc:Fallback xmlns="">
            <p:pic>
              <p:nvPicPr>
                <p:cNvPr id="156" name="잉크 155">
                  <a:extLst>
                    <a:ext uri="{FF2B5EF4-FFF2-40B4-BE49-F238E27FC236}">
                      <a16:creationId xmlns:a16="http://schemas.microsoft.com/office/drawing/2014/main" id="{EC9B4E82-696C-0031-D206-AFC1456D823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204620" y="8578800"/>
                  <a:ext cx="802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7" name="잉크 156">
                  <a:extLst>
                    <a:ext uri="{FF2B5EF4-FFF2-40B4-BE49-F238E27FC236}">
                      <a16:creationId xmlns:a16="http://schemas.microsoft.com/office/drawing/2014/main" id="{50684F1B-F0DA-E619-EA87-921EBFE154F3}"/>
                    </a:ext>
                  </a:extLst>
                </p14:cNvPr>
                <p14:cNvContentPartPr/>
                <p14:nvPr/>
              </p14:nvContentPartPr>
              <p14:xfrm>
                <a:off x="7344300" y="8546040"/>
                <a:ext cx="38160" cy="212040"/>
              </p14:xfrm>
            </p:contentPart>
          </mc:Choice>
          <mc:Fallback xmlns="">
            <p:pic>
              <p:nvPicPr>
                <p:cNvPr id="157" name="잉크 156">
                  <a:extLst>
                    <a:ext uri="{FF2B5EF4-FFF2-40B4-BE49-F238E27FC236}">
                      <a16:creationId xmlns:a16="http://schemas.microsoft.com/office/drawing/2014/main" id="{50684F1B-F0DA-E619-EA87-921EBFE154F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335300" y="8537400"/>
                  <a:ext cx="558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8" name="잉크 157">
                  <a:extLst>
                    <a:ext uri="{FF2B5EF4-FFF2-40B4-BE49-F238E27FC236}">
                      <a16:creationId xmlns:a16="http://schemas.microsoft.com/office/drawing/2014/main" id="{721255C3-3BED-CB7F-EA85-689449800C43}"/>
                    </a:ext>
                  </a:extLst>
                </p14:cNvPr>
                <p14:cNvContentPartPr/>
                <p14:nvPr/>
              </p14:nvContentPartPr>
              <p14:xfrm>
                <a:off x="7416660" y="8549280"/>
                <a:ext cx="139680" cy="238320"/>
              </p14:xfrm>
            </p:contentPart>
          </mc:Choice>
          <mc:Fallback xmlns="">
            <p:pic>
              <p:nvPicPr>
                <p:cNvPr id="158" name="잉크 157">
                  <a:extLst>
                    <a:ext uri="{FF2B5EF4-FFF2-40B4-BE49-F238E27FC236}">
                      <a16:creationId xmlns:a16="http://schemas.microsoft.com/office/drawing/2014/main" id="{721255C3-3BED-CB7F-EA85-689449800C4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407660" y="8540280"/>
                  <a:ext cx="1573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9" name="잉크 158">
                  <a:extLst>
                    <a:ext uri="{FF2B5EF4-FFF2-40B4-BE49-F238E27FC236}">
                      <a16:creationId xmlns:a16="http://schemas.microsoft.com/office/drawing/2014/main" id="{B5C38F42-E1DA-E62D-EA12-F5944E0530CB}"/>
                    </a:ext>
                  </a:extLst>
                </p14:cNvPr>
                <p14:cNvContentPartPr/>
                <p14:nvPr/>
              </p14:nvContentPartPr>
              <p14:xfrm>
                <a:off x="7643100" y="8541000"/>
                <a:ext cx="90000" cy="29160"/>
              </p14:xfrm>
            </p:contentPart>
          </mc:Choice>
          <mc:Fallback xmlns="">
            <p:pic>
              <p:nvPicPr>
                <p:cNvPr id="159" name="잉크 158">
                  <a:extLst>
                    <a:ext uri="{FF2B5EF4-FFF2-40B4-BE49-F238E27FC236}">
                      <a16:creationId xmlns:a16="http://schemas.microsoft.com/office/drawing/2014/main" id="{B5C38F42-E1DA-E62D-EA12-F5944E0530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634460" y="8532000"/>
                  <a:ext cx="1076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0" name="잉크 159">
                  <a:extLst>
                    <a:ext uri="{FF2B5EF4-FFF2-40B4-BE49-F238E27FC236}">
                      <a16:creationId xmlns:a16="http://schemas.microsoft.com/office/drawing/2014/main" id="{24C36E4A-1511-D6B7-B7D3-BF54827773A6}"/>
                    </a:ext>
                  </a:extLst>
                </p14:cNvPr>
                <p14:cNvContentPartPr/>
                <p14:nvPr/>
              </p14:nvContentPartPr>
              <p14:xfrm>
                <a:off x="7555260" y="8575920"/>
                <a:ext cx="239760" cy="159480"/>
              </p14:xfrm>
            </p:contentPart>
          </mc:Choice>
          <mc:Fallback xmlns="">
            <p:pic>
              <p:nvPicPr>
                <p:cNvPr id="160" name="잉크 159">
                  <a:extLst>
                    <a:ext uri="{FF2B5EF4-FFF2-40B4-BE49-F238E27FC236}">
                      <a16:creationId xmlns:a16="http://schemas.microsoft.com/office/drawing/2014/main" id="{24C36E4A-1511-D6B7-B7D3-BF54827773A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546260" y="8566920"/>
                  <a:ext cx="2574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1" name="잉크 160">
                  <a:extLst>
                    <a:ext uri="{FF2B5EF4-FFF2-40B4-BE49-F238E27FC236}">
                      <a16:creationId xmlns:a16="http://schemas.microsoft.com/office/drawing/2014/main" id="{20A9CBDD-7BA6-181B-719D-FE0F9C3CBC35}"/>
                    </a:ext>
                  </a:extLst>
                </p14:cNvPr>
                <p14:cNvContentPartPr/>
                <p14:nvPr/>
              </p14:nvContentPartPr>
              <p14:xfrm>
                <a:off x="7644900" y="8720280"/>
                <a:ext cx="132480" cy="88560"/>
              </p14:xfrm>
            </p:contentPart>
          </mc:Choice>
          <mc:Fallback xmlns="">
            <p:pic>
              <p:nvPicPr>
                <p:cNvPr id="161" name="잉크 160">
                  <a:extLst>
                    <a:ext uri="{FF2B5EF4-FFF2-40B4-BE49-F238E27FC236}">
                      <a16:creationId xmlns:a16="http://schemas.microsoft.com/office/drawing/2014/main" id="{20A9CBDD-7BA6-181B-719D-FE0F9C3CBC3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35900" y="8711280"/>
                  <a:ext cx="1501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2" name="잉크 161">
                  <a:extLst>
                    <a:ext uri="{FF2B5EF4-FFF2-40B4-BE49-F238E27FC236}">
                      <a16:creationId xmlns:a16="http://schemas.microsoft.com/office/drawing/2014/main" id="{CC4E1B87-38FC-3AAE-A1BA-C7DC8EFFE044}"/>
                    </a:ext>
                  </a:extLst>
                </p14:cNvPr>
                <p14:cNvContentPartPr/>
                <p14:nvPr/>
              </p14:nvContentPartPr>
              <p14:xfrm>
                <a:off x="7773060" y="8599680"/>
                <a:ext cx="205200" cy="178200"/>
              </p14:xfrm>
            </p:contentPart>
          </mc:Choice>
          <mc:Fallback xmlns="">
            <p:pic>
              <p:nvPicPr>
                <p:cNvPr id="162" name="잉크 161">
                  <a:extLst>
                    <a:ext uri="{FF2B5EF4-FFF2-40B4-BE49-F238E27FC236}">
                      <a16:creationId xmlns:a16="http://schemas.microsoft.com/office/drawing/2014/main" id="{CC4E1B87-38FC-3AAE-A1BA-C7DC8EFFE04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764060" y="8591040"/>
                  <a:ext cx="2228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3" name="잉크 162">
                  <a:extLst>
                    <a:ext uri="{FF2B5EF4-FFF2-40B4-BE49-F238E27FC236}">
                      <a16:creationId xmlns:a16="http://schemas.microsoft.com/office/drawing/2014/main" id="{C73A8393-F3CF-B36F-D23A-433F6FB2B2DD}"/>
                    </a:ext>
                  </a:extLst>
                </p14:cNvPr>
                <p14:cNvContentPartPr/>
                <p14:nvPr/>
              </p14:nvContentPartPr>
              <p14:xfrm>
                <a:off x="7856940" y="8758800"/>
                <a:ext cx="84240" cy="100800"/>
              </p14:xfrm>
            </p:contentPart>
          </mc:Choice>
          <mc:Fallback xmlns="">
            <p:pic>
              <p:nvPicPr>
                <p:cNvPr id="163" name="잉크 162">
                  <a:extLst>
                    <a:ext uri="{FF2B5EF4-FFF2-40B4-BE49-F238E27FC236}">
                      <a16:creationId xmlns:a16="http://schemas.microsoft.com/office/drawing/2014/main" id="{C73A8393-F3CF-B36F-D23A-433F6FB2B2D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847940" y="8750160"/>
                  <a:ext cx="1018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4" name="잉크 163">
                  <a:extLst>
                    <a:ext uri="{FF2B5EF4-FFF2-40B4-BE49-F238E27FC236}">
                      <a16:creationId xmlns:a16="http://schemas.microsoft.com/office/drawing/2014/main" id="{55F6AFBF-D766-C662-D1A1-E07E6DD2DDA5}"/>
                    </a:ext>
                  </a:extLst>
                </p14:cNvPr>
                <p14:cNvContentPartPr/>
                <p14:nvPr/>
              </p14:nvContentPartPr>
              <p14:xfrm>
                <a:off x="8094540" y="8618040"/>
                <a:ext cx="129960" cy="190080"/>
              </p14:xfrm>
            </p:contentPart>
          </mc:Choice>
          <mc:Fallback xmlns="">
            <p:pic>
              <p:nvPicPr>
                <p:cNvPr id="164" name="잉크 163">
                  <a:extLst>
                    <a:ext uri="{FF2B5EF4-FFF2-40B4-BE49-F238E27FC236}">
                      <a16:creationId xmlns:a16="http://schemas.microsoft.com/office/drawing/2014/main" id="{55F6AFBF-D766-C662-D1A1-E07E6DD2DDA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085540" y="8609040"/>
                  <a:ext cx="1476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5" name="잉크 164">
                  <a:extLst>
                    <a:ext uri="{FF2B5EF4-FFF2-40B4-BE49-F238E27FC236}">
                      <a16:creationId xmlns:a16="http://schemas.microsoft.com/office/drawing/2014/main" id="{53DA53CE-4757-8235-F516-9EDFDA487DA9}"/>
                    </a:ext>
                  </a:extLst>
                </p14:cNvPr>
                <p14:cNvContentPartPr/>
                <p14:nvPr/>
              </p14:nvContentPartPr>
              <p14:xfrm>
                <a:off x="8188500" y="8684640"/>
                <a:ext cx="79560" cy="92520"/>
              </p14:xfrm>
            </p:contentPart>
          </mc:Choice>
          <mc:Fallback xmlns="">
            <p:pic>
              <p:nvPicPr>
                <p:cNvPr id="165" name="잉크 164">
                  <a:extLst>
                    <a:ext uri="{FF2B5EF4-FFF2-40B4-BE49-F238E27FC236}">
                      <a16:creationId xmlns:a16="http://schemas.microsoft.com/office/drawing/2014/main" id="{53DA53CE-4757-8235-F516-9EDFDA487DA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179860" y="8675640"/>
                  <a:ext cx="972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6" name="잉크 165">
                  <a:extLst>
                    <a:ext uri="{FF2B5EF4-FFF2-40B4-BE49-F238E27FC236}">
                      <a16:creationId xmlns:a16="http://schemas.microsoft.com/office/drawing/2014/main" id="{9F3D7DB4-951A-2275-8530-4C475AED215E}"/>
                    </a:ext>
                  </a:extLst>
                </p14:cNvPr>
                <p14:cNvContentPartPr/>
                <p14:nvPr/>
              </p14:nvContentPartPr>
              <p14:xfrm>
                <a:off x="8200020" y="8659800"/>
                <a:ext cx="112320" cy="245880"/>
              </p14:xfrm>
            </p:contentPart>
          </mc:Choice>
          <mc:Fallback xmlns="">
            <p:pic>
              <p:nvPicPr>
                <p:cNvPr id="166" name="잉크 165">
                  <a:extLst>
                    <a:ext uri="{FF2B5EF4-FFF2-40B4-BE49-F238E27FC236}">
                      <a16:creationId xmlns:a16="http://schemas.microsoft.com/office/drawing/2014/main" id="{9F3D7DB4-951A-2275-8530-4C475AED215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191020" y="8650800"/>
                  <a:ext cx="1299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7" name="잉크 166">
                  <a:extLst>
                    <a:ext uri="{FF2B5EF4-FFF2-40B4-BE49-F238E27FC236}">
                      <a16:creationId xmlns:a16="http://schemas.microsoft.com/office/drawing/2014/main" id="{B11BB6CB-FC94-459A-29BB-73F068A2F2B7}"/>
                    </a:ext>
                  </a:extLst>
                </p14:cNvPr>
                <p14:cNvContentPartPr/>
                <p14:nvPr/>
              </p14:nvContentPartPr>
              <p14:xfrm>
                <a:off x="8301180" y="8689320"/>
                <a:ext cx="153360" cy="231840"/>
              </p14:xfrm>
            </p:contentPart>
          </mc:Choice>
          <mc:Fallback xmlns="">
            <p:pic>
              <p:nvPicPr>
                <p:cNvPr id="167" name="잉크 166">
                  <a:extLst>
                    <a:ext uri="{FF2B5EF4-FFF2-40B4-BE49-F238E27FC236}">
                      <a16:creationId xmlns:a16="http://schemas.microsoft.com/office/drawing/2014/main" id="{B11BB6CB-FC94-459A-29BB-73F068A2F2B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292180" y="8680320"/>
                  <a:ext cx="1710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8" name="잉크 167">
                  <a:extLst>
                    <a:ext uri="{FF2B5EF4-FFF2-40B4-BE49-F238E27FC236}">
                      <a16:creationId xmlns:a16="http://schemas.microsoft.com/office/drawing/2014/main" id="{5E14045F-5DA8-3F35-6B6A-3D6E091AFA52}"/>
                    </a:ext>
                  </a:extLst>
                </p14:cNvPr>
                <p14:cNvContentPartPr/>
                <p14:nvPr/>
              </p14:nvContentPartPr>
              <p14:xfrm>
                <a:off x="8471100" y="8921520"/>
                <a:ext cx="15480" cy="31320"/>
              </p14:xfrm>
            </p:contentPart>
          </mc:Choice>
          <mc:Fallback xmlns="">
            <p:pic>
              <p:nvPicPr>
                <p:cNvPr id="168" name="잉크 167">
                  <a:extLst>
                    <a:ext uri="{FF2B5EF4-FFF2-40B4-BE49-F238E27FC236}">
                      <a16:creationId xmlns:a16="http://schemas.microsoft.com/office/drawing/2014/main" id="{5E14045F-5DA8-3F35-6B6A-3D6E091AFA5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462100" y="8912520"/>
                  <a:ext cx="33120" cy="489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07" y="695592"/>
            <a:ext cx="3399790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데이터 처리 명령어 </a:t>
            </a:r>
            <a:r>
              <a:rPr sz="1900" b="1" spc="10" dirty="0">
                <a:latin typeface="나눔고딕OTF"/>
                <a:cs typeface="나눔고딕OTF"/>
              </a:rPr>
              <a:t>-</a:t>
            </a:r>
            <a:r>
              <a:rPr sz="1900" b="1" spc="-160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산술명령어</a:t>
            </a:r>
            <a:endParaRPr sz="190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05487" y="1370708"/>
            <a:ext cx="3561115" cy="2494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7321" y="6426891"/>
            <a:ext cx="7087100" cy="719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49527" y="9405604"/>
            <a:ext cx="1917309" cy="6858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4907" y="6035825"/>
            <a:ext cx="5192395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데이터 처리 명령어 </a:t>
            </a:r>
            <a:r>
              <a:rPr sz="1900" b="1" spc="15" dirty="0">
                <a:latin typeface="나눔고딕OTF"/>
                <a:cs typeface="나눔고딕OTF"/>
              </a:rPr>
              <a:t>– </a:t>
            </a:r>
            <a:r>
              <a:rPr sz="1900" b="1" spc="30" dirty="0">
                <a:latin typeface="나눔고딕OTF"/>
                <a:cs typeface="나눔고딕OTF"/>
              </a:rPr>
              <a:t>논리명령어/비트처리</a:t>
            </a:r>
            <a:r>
              <a:rPr sz="1900" b="1" spc="-140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명령어</a:t>
            </a:r>
            <a:endParaRPr sz="1900">
              <a:latin typeface="나눔고딕OTF"/>
              <a:cs typeface="나눔고딕OT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38780" y="6797131"/>
            <a:ext cx="4195107" cy="22762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E4ED4D3A-ECB5-4644-9E6B-51471AC84A89}"/>
              </a:ext>
            </a:extLst>
          </p:cNvPr>
          <p:cNvGrpSpPr/>
          <p:nvPr/>
        </p:nvGrpSpPr>
        <p:grpSpPr>
          <a:xfrm>
            <a:off x="2095900" y="3856390"/>
            <a:ext cx="3025795" cy="679763"/>
            <a:chOff x="2095900" y="3856390"/>
            <a:chExt cx="3025795" cy="679763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2BFF809F-4955-1ABF-17CF-674AB239C844}"/>
                    </a:ext>
                  </a:extLst>
                </p14:cNvPr>
                <p14:cNvContentPartPr/>
                <p14:nvPr/>
              </p14:nvContentPartPr>
              <p14:xfrm>
                <a:off x="2095900" y="3856390"/>
                <a:ext cx="1445400" cy="99000"/>
              </p14:xfrm>
            </p:contentPart>
          </mc:Choice>
          <mc:Fallback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2BFF809F-4955-1ABF-17CF-674AB239C84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86900" y="3847750"/>
                  <a:ext cx="14630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751C3413-BDF1-EDA6-3BAC-FFA8953C0800}"/>
                    </a:ext>
                  </a:extLst>
                </p14:cNvPr>
                <p14:cNvContentPartPr/>
                <p14:nvPr/>
              </p14:nvContentPartPr>
              <p14:xfrm>
                <a:off x="2867380" y="3974830"/>
                <a:ext cx="167760" cy="163800"/>
              </p14:xfrm>
            </p:contentPart>
          </mc:Choice>
          <mc:Fallback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751C3413-BDF1-EDA6-3BAC-FFA8953C080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58380" y="3965830"/>
                  <a:ext cx="1854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8527E6C5-8C9C-E5A1-4283-3647DB50E475}"/>
                    </a:ext>
                  </a:extLst>
                </p14:cNvPr>
                <p14:cNvContentPartPr/>
                <p14:nvPr/>
              </p14:nvContentPartPr>
              <p14:xfrm>
                <a:off x="2967820" y="4065910"/>
                <a:ext cx="74520" cy="147960"/>
              </p14:xfrm>
            </p:contentPart>
          </mc:Choice>
          <mc:Fallback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8527E6C5-8C9C-E5A1-4283-3647DB50E47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58820" y="4057270"/>
                  <a:ext cx="921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D8F41A0A-EC4A-288C-3015-009C402243A5}"/>
                    </a:ext>
                  </a:extLst>
                </p14:cNvPr>
                <p14:cNvContentPartPr/>
                <p14:nvPr/>
              </p14:nvContentPartPr>
              <p14:xfrm>
                <a:off x="3075100" y="4069150"/>
                <a:ext cx="114480" cy="108000"/>
              </p14:xfrm>
            </p:contentPart>
          </mc:Choice>
          <mc:Fallback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D8F41A0A-EC4A-288C-3015-009C402243A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66100" y="4060150"/>
                  <a:ext cx="1321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EF1F9B7E-7437-817C-2C6E-1A424039E8F2}"/>
                    </a:ext>
                  </a:extLst>
                </p14:cNvPr>
                <p14:cNvContentPartPr/>
                <p14:nvPr/>
              </p14:nvContentPartPr>
              <p14:xfrm>
                <a:off x="3091300" y="4212430"/>
                <a:ext cx="104040" cy="103320"/>
              </p14:xfrm>
            </p:contentPart>
          </mc:Choice>
          <mc:Fallback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EF1F9B7E-7437-817C-2C6E-1A424039E8F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82300" y="4203790"/>
                  <a:ext cx="1216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AE48EF27-5365-C8C3-DA49-687C36E63D24}"/>
                    </a:ext>
                  </a:extLst>
                </p14:cNvPr>
                <p14:cNvContentPartPr/>
                <p14:nvPr/>
              </p14:nvContentPartPr>
              <p14:xfrm>
                <a:off x="3277415" y="4097081"/>
                <a:ext cx="126360" cy="205560"/>
              </p14:xfrm>
            </p:contentPart>
          </mc:Choice>
          <mc:Fallback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AE48EF27-5365-C8C3-DA49-687C36E63D2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68415" y="4088081"/>
                  <a:ext cx="1440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CAD0D225-149E-1E2B-00DE-EEA440203490}"/>
                    </a:ext>
                  </a:extLst>
                </p14:cNvPr>
                <p14:cNvContentPartPr/>
                <p14:nvPr/>
              </p14:nvContentPartPr>
              <p14:xfrm>
                <a:off x="3391895" y="4094921"/>
                <a:ext cx="144360" cy="75600"/>
              </p14:xfrm>
            </p:contentPart>
          </mc:Choice>
          <mc:Fallback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CAD0D225-149E-1E2B-00DE-EEA44020349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83255" y="4086281"/>
                  <a:ext cx="1620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6CA2BA88-4A86-928C-1F53-BA9C105A8EB6}"/>
                    </a:ext>
                  </a:extLst>
                </p14:cNvPr>
                <p14:cNvContentPartPr/>
                <p14:nvPr/>
              </p14:nvContentPartPr>
              <p14:xfrm>
                <a:off x="3462455" y="4200041"/>
                <a:ext cx="81720" cy="20160"/>
              </p14:xfrm>
            </p:contentPart>
          </mc:Choice>
          <mc:Fallback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6CA2BA88-4A86-928C-1F53-BA9C105A8EB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53455" y="4191401"/>
                  <a:ext cx="993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34AF8A3E-0A75-EBDE-0BFF-B7C2B97BAB5B}"/>
                    </a:ext>
                  </a:extLst>
                </p14:cNvPr>
                <p14:cNvContentPartPr/>
                <p14:nvPr/>
              </p14:nvContentPartPr>
              <p14:xfrm>
                <a:off x="3471815" y="4204361"/>
                <a:ext cx="114480" cy="135000"/>
              </p14:xfrm>
            </p:contentPart>
          </mc:Choice>
          <mc:Fallback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34AF8A3E-0A75-EBDE-0BFF-B7C2B97BAB5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62815" y="4195721"/>
                  <a:ext cx="1321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25E55BFF-FF73-76B0-CF96-756FCB43AC71}"/>
                    </a:ext>
                  </a:extLst>
                </p14:cNvPr>
                <p14:cNvContentPartPr/>
                <p14:nvPr/>
              </p14:nvContentPartPr>
              <p14:xfrm>
                <a:off x="3634175" y="4140281"/>
                <a:ext cx="73080" cy="158400"/>
              </p14:xfrm>
            </p:contentPart>
          </mc:Choice>
          <mc:Fallback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25E55BFF-FF73-76B0-CF96-756FCB43AC7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25175" y="4131641"/>
                  <a:ext cx="907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849B1BF7-51B7-F16E-44AC-6E6A50BE53B3}"/>
                    </a:ext>
                  </a:extLst>
                </p14:cNvPr>
                <p14:cNvContentPartPr/>
                <p14:nvPr/>
              </p14:nvContentPartPr>
              <p14:xfrm>
                <a:off x="3637415" y="4231361"/>
                <a:ext cx="91080" cy="25200"/>
              </p14:xfrm>
            </p:contentPart>
          </mc:Choice>
          <mc:Fallback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849B1BF7-51B7-F16E-44AC-6E6A50BE53B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28415" y="4222361"/>
                  <a:ext cx="1087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3C6C0110-205A-1D66-BE3C-37E91303DEEE}"/>
                    </a:ext>
                  </a:extLst>
                </p14:cNvPr>
                <p14:cNvContentPartPr/>
                <p14:nvPr/>
              </p14:nvContentPartPr>
              <p14:xfrm>
                <a:off x="3757655" y="4172681"/>
                <a:ext cx="77400" cy="99360"/>
              </p14:xfrm>
            </p:contentPart>
          </mc:Choice>
          <mc:Fallback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3C6C0110-205A-1D66-BE3C-37E91303DEE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49015" y="4163681"/>
                  <a:ext cx="950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6423A5FF-5944-B1E7-4716-0ECED034C821}"/>
                    </a:ext>
                  </a:extLst>
                </p14:cNvPr>
                <p14:cNvContentPartPr/>
                <p14:nvPr/>
              </p14:nvContentPartPr>
              <p14:xfrm>
                <a:off x="3835415" y="4129481"/>
                <a:ext cx="174600" cy="279000"/>
              </p14:xfrm>
            </p:contentPart>
          </mc:Choice>
          <mc:Fallback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6423A5FF-5944-B1E7-4716-0ECED034C82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26415" y="4120841"/>
                  <a:ext cx="19224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FE21B322-A33B-C8EC-D0AD-523E67196FF7}"/>
                    </a:ext>
                  </a:extLst>
                </p14:cNvPr>
                <p14:cNvContentPartPr/>
                <p14:nvPr/>
              </p14:nvContentPartPr>
              <p14:xfrm>
                <a:off x="4141415" y="4350521"/>
                <a:ext cx="11880" cy="57600"/>
              </p14:xfrm>
            </p:contentPart>
          </mc:Choice>
          <mc:Fallback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FE21B322-A33B-C8EC-D0AD-523E67196FF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32415" y="4341521"/>
                  <a:ext cx="295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12C7D9C6-3296-90A5-FF57-D6B27284A22D}"/>
                    </a:ext>
                  </a:extLst>
                </p14:cNvPr>
                <p14:cNvContentPartPr/>
                <p14:nvPr/>
              </p14:nvContentPartPr>
              <p14:xfrm>
                <a:off x="4201895" y="4145553"/>
                <a:ext cx="91440" cy="258120"/>
              </p14:xfrm>
            </p:contentPart>
          </mc:Choice>
          <mc:Fallback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12C7D9C6-3296-90A5-FF57-D6B27284A22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93255" y="4136553"/>
                  <a:ext cx="10908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08068248-AE22-01DC-1FA5-3333D613AD77}"/>
                    </a:ext>
                  </a:extLst>
                </p14:cNvPr>
                <p14:cNvContentPartPr/>
                <p14:nvPr/>
              </p14:nvContentPartPr>
              <p14:xfrm>
                <a:off x="4358855" y="4186593"/>
                <a:ext cx="138600" cy="154440"/>
              </p14:xfrm>
            </p:contentPart>
          </mc:Choice>
          <mc:Fallback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08068248-AE22-01DC-1FA5-3333D613AD7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50215" y="4177953"/>
                  <a:ext cx="1562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846A4A73-11D7-932D-523A-5425AC55B125}"/>
                    </a:ext>
                  </a:extLst>
                </p14:cNvPr>
                <p14:cNvContentPartPr/>
                <p14:nvPr/>
              </p14:nvContentPartPr>
              <p14:xfrm>
                <a:off x="4494215" y="4193433"/>
                <a:ext cx="162720" cy="228600"/>
              </p14:xfrm>
            </p:contentPart>
          </mc:Choice>
          <mc:Fallback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846A4A73-11D7-932D-523A-5425AC55B12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485215" y="4184433"/>
                  <a:ext cx="1803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FB37C917-F853-8FD5-B2D7-D6AD1A481EC6}"/>
                    </a:ext>
                  </a:extLst>
                </p14:cNvPr>
                <p14:cNvContentPartPr/>
                <p14:nvPr/>
              </p14:nvContentPartPr>
              <p14:xfrm>
                <a:off x="4712015" y="4187313"/>
                <a:ext cx="79560" cy="151560"/>
              </p14:xfrm>
            </p:contentPart>
          </mc:Choice>
          <mc:Fallback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FB37C917-F853-8FD5-B2D7-D6AD1A481EC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03015" y="4178313"/>
                  <a:ext cx="972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D3DB51E1-FEB4-12CD-722B-C43A1C4744C0}"/>
                    </a:ext>
                  </a:extLst>
                </p14:cNvPr>
                <p14:cNvContentPartPr/>
                <p14:nvPr/>
              </p14:nvContentPartPr>
              <p14:xfrm>
                <a:off x="4718495" y="4342113"/>
                <a:ext cx="115200" cy="54360"/>
              </p14:xfrm>
            </p:contentPart>
          </mc:Choice>
          <mc:Fallback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D3DB51E1-FEB4-12CD-722B-C43A1C4744C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709855" y="4333473"/>
                  <a:ext cx="1328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807404E2-C977-844A-5977-6C02F6EF67D1}"/>
                    </a:ext>
                  </a:extLst>
                </p14:cNvPr>
                <p14:cNvContentPartPr/>
                <p14:nvPr/>
              </p14:nvContentPartPr>
              <p14:xfrm>
                <a:off x="4851695" y="4214313"/>
                <a:ext cx="99000" cy="104760"/>
              </p14:xfrm>
            </p:contentPart>
          </mc:Choice>
          <mc:Fallback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807404E2-C977-844A-5977-6C02F6EF67D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843055" y="4205673"/>
                  <a:ext cx="1166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37066935-C128-40FC-4234-F35B9154A48B}"/>
                    </a:ext>
                  </a:extLst>
                </p14:cNvPr>
                <p14:cNvContentPartPr/>
                <p14:nvPr/>
              </p14:nvContentPartPr>
              <p14:xfrm>
                <a:off x="4843415" y="4351113"/>
                <a:ext cx="120960" cy="91080"/>
              </p14:xfrm>
            </p:contentPart>
          </mc:Choice>
          <mc:Fallback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37066935-C128-40FC-4234-F35B9154A4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834415" y="4342113"/>
                  <a:ext cx="1386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F980EC7F-2E19-E7F7-49E8-10989EC843D2}"/>
                    </a:ext>
                  </a:extLst>
                </p14:cNvPr>
                <p14:cNvContentPartPr/>
                <p14:nvPr/>
              </p14:nvContentPartPr>
              <p14:xfrm>
                <a:off x="5026655" y="4202073"/>
                <a:ext cx="95040" cy="334080"/>
              </p14:xfrm>
            </p:contentPart>
          </mc:Choice>
          <mc:Fallback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F980EC7F-2E19-E7F7-49E8-10989EC843D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018015" y="4193433"/>
                  <a:ext cx="112680" cy="35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90A50FB7-FC74-04E5-6909-55B0C9D37A2C}"/>
              </a:ext>
            </a:extLst>
          </p:cNvPr>
          <p:cNvGrpSpPr/>
          <p:nvPr/>
        </p:nvGrpSpPr>
        <p:grpSpPr>
          <a:xfrm>
            <a:off x="2089385" y="7085225"/>
            <a:ext cx="3229560" cy="487080"/>
            <a:chOff x="2089385" y="7085225"/>
            <a:chExt cx="3229560" cy="48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894D82CB-4936-537D-D195-DDC507250B80}"/>
                    </a:ext>
                  </a:extLst>
                </p14:cNvPr>
                <p14:cNvContentPartPr/>
                <p14:nvPr/>
              </p14:nvContentPartPr>
              <p14:xfrm>
                <a:off x="2445065" y="7326425"/>
                <a:ext cx="89280" cy="7920"/>
              </p14:xfrm>
            </p:contentPart>
          </mc:Choice>
          <mc:Fallback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894D82CB-4936-537D-D195-DDC507250B8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436065" y="7317785"/>
                  <a:ext cx="1069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B4C402C0-58BB-CA3F-004B-0E64E65E403D}"/>
                    </a:ext>
                  </a:extLst>
                </p14:cNvPr>
                <p14:cNvContentPartPr/>
                <p14:nvPr/>
              </p14:nvContentPartPr>
              <p14:xfrm>
                <a:off x="2506625" y="7282865"/>
                <a:ext cx="47880" cy="100080"/>
              </p14:xfrm>
            </p:contentPart>
          </mc:Choice>
          <mc:Fallback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B4C402C0-58BB-CA3F-004B-0E64E65E403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497625" y="7274225"/>
                  <a:ext cx="655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F99CC4DE-E3B5-3DC3-7F8E-6BA7251D2AB0}"/>
                    </a:ext>
                  </a:extLst>
                </p14:cNvPr>
                <p14:cNvContentPartPr/>
                <p14:nvPr/>
              </p14:nvContentPartPr>
              <p14:xfrm>
                <a:off x="2606705" y="7279985"/>
                <a:ext cx="85320" cy="124920"/>
              </p14:xfrm>
            </p:contentPart>
          </mc:Choice>
          <mc:Fallback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F99CC4DE-E3B5-3DC3-7F8E-6BA7251D2AB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598065" y="7270985"/>
                  <a:ext cx="1029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82C89B2A-4B41-F57C-582A-12C2674EFB95}"/>
                    </a:ext>
                  </a:extLst>
                </p14:cNvPr>
                <p14:cNvContentPartPr/>
                <p14:nvPr/>
              </p14:nvContentPartPr>
              <p14:xfrm>
                <a:off x="2704985" y="7300145"/>
                <a:ext cx="81360" cy="88200"/>
              </p14:xfrm>
            </p:contentPart>
          </mc:Choice>
          <mc:Fallback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82C89B2A-4B41-F57C-582A-12C2674EFB9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695985" y="7291145"/>
                  <a:ext cx="99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50A5C2C9-73FA-00F0-814E-E7447D5980FA}"/>
                    </a:ext>
                  </a:extLst>
                </p14:cNvPr>
                <p14:cNvContentPartPr/>
                <p14:nvPr/>
              </p14:nvContentPartPr>
              <p14:xfrm>
                <a:off x="2792825" y="7320665"/>
                <a:ext cx="101520" cy="113760"/>
              </p14:xfrm>
            </p:contentPart>
          </mc:Choice>
          <mc:Fallback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50A5C2C9-73FA-00F0-814E-E7447D5980F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784185" y="7311665"/>
                  <a:ext cx="1191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D7D34D5B-561B-3B04-EC05-C6A9195F4B9B}"/>
                    </a:ext>
                  </a:extLst>
                </p14:cNvPr>
                <p14:cNvContentPartPr/>
                <p14:nvPr/>
              </p14:nvContentPartPr>
              <p14:xfrm>
                <a:off x="2877065" y="7340825"/>
                <a:ext cx="76680" cy="93960"/>
              </p14:xfrm>
            </p:contentPart>
          </mc:Choice>
          <mc:Fallback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D7D34D5B-561B-3B04-EC05-C6A9195F4B9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868425" y="7331825"/>
                  <a:ext cx="943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FF4F6AA1-7977-6385-BB8B-06A4B32D81A2}"/>
                    </a:ext>
                  </a:extLst>
                </p14:cNvPr>
                <p14:cNvContentPartPr/>
                <p14:nvPr/>
              </p14:nvContentPartPr>
              <p14:xfrm>
                <a:off x="2946905" y="7339745"/>
                <a:ext cx="64800" cy="32400"/>
              </p14:xfrm>
            </p:contentPart>
          </mc:Choice>
          <mc:Fallback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FF4F6AA1-7977-6385-BB8B-06A4B32D81A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938265" y="7330745"/>
                  <a:ext cx="824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1429E1ED-7E2C-647E-CB4B-FAEC2FD9A116}"/>
                    </a:ext>
                  </a:extLst>
                </p14:cNvPr>
                <p14:cNvContentPartPr/>
                <p14:nvPr/>
              </p14:nvContentPartPr>
              <p14:xfrm>
                <a:off x="2973905" y="7301945"/>
                <a:ext cx="13320" cy="132480"/>
              </p14:xfrm>
            </p:contentPart>
          </mc:Choice>
          <mc:Fallback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1429E1ED-7E2C-647E-CB4B-FAEC2FD9A11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964905" y="7293305"/>
                  <a:ext cx="309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14B06D4F-B27C-E9FD-A560-0DC76AD6DEA3}"/>
                    </a:ext>
                  </a:extLst>
                </p14:cNvPr>
                <p14:cNvContentPartPr/>
                <p14:nvPr/>
              </p14:nvContentPartPr>
              <p14:xfrm>
                <a:off x="3013145" y="7348745"/>
                <a:ext cx="59400" cy="102240"/>
              </p14:xfrm>
            </p:contentPart>
          </mc:Choice>
          <mc:Fallback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14B06D4F-B27C-E9FD-A560-0DC76AD6DEA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004145" y="7340105"/>
                  <a:ext cx="77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FAFBBEDE-57F0-EF3D-27D9-F95E1F6833F4}"/>
                    </a:ext>
                  </a:extLst>
                </p14:cNvPr>
                <p14:cNvContentPartPr/>
                <p14:nvPr/>
              </p14:nvContentPartPr>
              <p14:xfrm>
                <a:off x="3089465" y="7315265"/>
                <a:ext cx="102600" cy="126720"/>
              </p14:xfrm>
            </p:contentPart>
          </mc:Choice>
          <mc:Fallback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FAFBBEDE-57F0-EF3D-27D9-F95E1F6833F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080825" y="7306625"/>
                  <a:ext cx="1202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EE158B9D-46B3-67FE-D668-EB15DBF1C3EE}"/>
                    </a:ext>
                  </a:extLst>
                </p14:cNvPr>
                <p14:cNvContentPartPr/>
                <p14:nvPr/>
              </p14:nvContentPartPr>
              <p14:xfrm>
                <a:off x="3181625" y="7363505"/>
                <a:ext cx="77400" cy="74520"/>
              </p14:xfrm>
            </p:contentPart>
          </mc:Choice>
          <mc:Fallback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EE158B9D-46B3-67FE-D668-EB15DBF1C3E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172625" y="7354505"/>
                  <a:ext cx="950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329386C3-66D6-4823-7DC4-F81B6BC1BF23}"/>
                    </a:ext>
                  </a:extLst>
                </p14:cNvPr>
                <p14:cNvContentPartPr/>
                <p14:nvPr/>
              </p14:nvContentPartPr>
              <p14:xfrm>
                <a:off x="3270185" y="7350905"/>
                <a:ext cx="77760" cy="101520"/>
              </p14:xfrm>
            </p:contentPart>
          </mc:Choice>
          <mc:Fallback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329386C3-66D6-4823-7DC4-F81B6BC1BF2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261185" y="7341905"/>
                  <a:ext cx="954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A86E62A6-1B60-E451-323A-8AA857B67B46}"/>
                    </a:ext>
                  </a:extLst>
                </p14:cNvPr>
                <p14:cNvContentPartPr/>
                <p14:nvPr/>
              </p14:nvContentPartPr>
              <p14:xfrm>
                <a:off x="3360185" y="7340465"/>
                <a:ext cx="81000" cy="87840"/>
              </p14:xfrm>
            </p:contentPart>
          </mc:Choice>
          <mc:Fallback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A86E62A6-1B60-E451-323A-8AA857B67B4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351185" y="7331465"/>
                  <a:ext cx="986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CB041CA6-A0B3-1A8C-7C04-50CECA0AB1E3}"/>
                    </a:ext>
                  </a:extLst>
                </p14:cNvPr>
                <p14:cNvContentPartPr/>
                <p14:nvPr/>
              </p14:nvContentPartPr>
              <p14:xfrm>
                <a:off x="3424265" y="7336145"/>
                <a:ext cx="73440" cy="76320"/>
              </p14:xfrm>
            </p:contentPart>
          </mc:Choice>
          <mc:Fallback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CB041CA6-A0B3-1A8C-7C04-50CECA0AB1E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415625" y="7327145"/>
                  <a:ext cx="910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E78498CB-2E9B-2276-AE30-43A318F92EAA}"/>
                    </a:ext>
                  </a:extLst>
                </p14:cNvPr>
                <p14:cNvContentPartPr/>
                <p14:nvPr/>
              </p14:nvContentPartPr>
              <p14:xfrm>
                <a:off x="3423185" y="7411025"/>
                <a:ext cx="99000" cy="26640"/>
              </p14:xfrm>
            </p:contentPart>
          </mc:Choice>
          <mc:Fallback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E78498CB-2E9B-2276-AE30-43A318F92EA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414185" y="7402025"/>
                  <a:ext cx="1166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321486AD-5EF9-5B5A-3216-0E02CE57A240}"/>
                    </a:ext>
                  </a:extLst>
                </p14:cNvPr>
                <p14:cNvContentPartPr/>
                <p14:nvPr/>
              </p14:nvContentPartPr>
              <p14:xfrm>
                <a:off x="3448745" y="7330745"/>
                <a:ext cx="168840" cy="192960"/>
              </p14:xfrm>
            </p:contentPart>
          </mc:Choice>
          <mc:Fallback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321486AD-5EF9-5B5A-3216-0E02CE57A24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440105" y="7322105"/>
                  <a:ext cx="186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C635B8D6-27F8-F148-3AD4-4555C417E5B4}"/>
                    </a:ext>
                  </a:extLst>
                </p14:cNvPr>
                <p14:cNvContentPartPr/>
                <p14:nvPr/>
              </p14:nvContentPartPr>
              <p14:xfrm>
                <a:off x="3698585" y="7336145"/>
                <a:ext cx="2520" cy="153000"/>
              </p14:xfrm>
            </p:contentPart>
          </mc:Choice>
          <mc:Fallback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C635B8D6-27F8-F148-3AD4-4555C417E5B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689945" y="7327145"/>
                  <a:ext cx="201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D7229990-C8DF-58B1-A879-BCDBAFC06D42}"/>
                    </a:ext>
                  </a:extLst>
                </p14:cNvPr>
                <p14:cNvContentPartPr/>
                <p14:nvPr/>
              </p14:nvContentPartPr>
              <p14:xfrm>
                <a:off x="3742145" y="7358465"/>
                <a:ext cx="51840" cy="84240"/>
              </p14:xfrm>
            </p:contentPart>
          </mc:Choice>
          <mc:Fallback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D7229990-C8DF-58B1-A879-BCDBAFC06D4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733145" y="7349465"/>
                  <a:ext cx="694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FA928D5D-8A13-333E-4E8B-DF8EB4CA7128}"/>
                    </a:ext>
                  </a:extLst>
                </p14:cNvPr>
                <p14:cNvContentPartPr/>
                <p14:nvPr/>
              </p14:nvContentPartPr>
              <p14:xfrm>
                <a:off x="3741425" y="7405265"/>
                <a:ext cx="90000" cy="126360"/>
              </p14:xfrm>
            </p:contentPart>
          </mc:Choice>
          <mc:Fallback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FA928D5D-8A13-333E-4E8B-DF8EB4CA712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732785" y="7396265"/>
                  <a:ext cx="1076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E3DDF6B5-1257-1408-600B-DD415B89CEBA}"/>
                    </a:ext>
                  </a:extLst>
                </p14:cNvPr>
                <p14:cNvContentPartPr/>
                <p14:nvPr/>
              </p14:nvContentPartPr>
              <p14:xfrm>
                <a:off x="3875345" y="7351625"/>
                <a:ext cx="80280" cy="123120"/>
              </p14:xfrm>
            </p:contentPart>
          </mc:Choice>
          <mc:Fallback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E3DDF6B5-1257-1408-600B-DD415B89CEB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866345" y="7342625"/>
                  <a:ext cx="979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06080813-2E51-F57D-876F-7EF66E5AFA73}"/>
                    </a:ext>
                  </a:extLst>
                </p14:cNvPr>
                <p14:cNvContentPartPr/>
                <p14:nvPr/>
              </p14:nvContentPartPr>
              <p14:xfrm>
                <a:off x="3879305" y="7489865"/>
                <a:ext cx="89280" cy="44640"/>
              </p14:xfrm>
            </p:contentPart>
          </mc:Choice>
          <mc:Fallback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06080813-2E51-F57D-876F-7EF66E5AFA7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870665" y="7480865"/>
                  <a:ext cx="1069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874A2018-7C60-4329-9B98-A9DEB16ECC01}"/>
                    </a:ext>
                  </a:extLst>
                </p14:cNvPr>
                <p14:cNvContentPartPr/>
                <p14:nvPr/>
              </p14:nvContentPartPr>
              <p14:xfrm>
                <a:off x="3991985" y="7401305"/>
                <a:ext cx="59040" cy="86400"/>
              </p14:xfrm>
            </p:contentPart>
          </mc:Choice>
          <mc:Fallback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874A2018-7C60-4329-9B98-A9DEB16ECC0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983345" y="7392665"/>
                  <a:ext cx="766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44F33A92-F6FE-F22A-3717-E40604D05D6F}"/>
                    </a:ext>
                  </a:extLst>
                </p14:cNvPr>
                <p14:cNvContentPartPr/>
                <p14:nvPr/>
              </p14:nvContentPartPr>
              <p14:xfrm>
                <a:off x="3980465" y="7373945"/>
                <a:ext cx="168480" cy="198360"/>
              </p14:xfrm>
            </p:contentPart>
          </mc:Choice>
          <mc:Fallback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44F33A92-F6FE-F22A-3717-E40604D05D6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971825" y="7364945"/>
                  <a:ext cx="1861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B448B692-6E39-222D-3CEA-CFF3BF61BAA7}"/>
                    </a:ext>
                  </a:extLst>
                </p14:cNvPr>
                <p14:cNvContentPartPr/>
                <p14:nvPr/>
              </p14:nvContentPartPr>
              <p14:xfrm>
                <a:off x="2089385" y="7144625"/>
                <a:ext cx="102960" cy="20880"/>
              </p14:xfrm>
            </p:contentPart>
          </mc:Choice>
          <mc:Fallback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B448B692-6E39-222D-3CEA-CFF3BF61BAA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080385" y="7135625"/>
                  <a:ext cx="1206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8C32C065-440C-5AC2-0212-A8C289E1151A}"/>
                    </a:ext>
                  </a:extLst>
                </p14:cNvPr>
                <p14:cNvContentPartPr/>
                <p14:nvPr/>
              </p14:nvContentPartPr>
              <p14:xfrm>
                <a:off x="2175065" y="7085225"/>
                <a:ext cx="60840" cy="149040"/>
              </p14:xfrm>
            </p:contentPart>
          </mc:Choice>
          <mc:Fallback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8C32C065-440C-5AC2-0212-A8C289E1151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166065" y="7076225"/>
                  <a:ext cx="784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5A1A9312-F836-1EFF-7FF2-4086CC1BCBC8}"/>
                    </a:ext>
                  </a:extLst>
                </p14:cNvPr>
                <p14:cNvContentPartPr/>
                <p14:nvPr/>
              </p14:nvContentPartPr>
              <p14:xfrm>
                <a:off x="2300345" y="7129505"/>
                <a:ext cx="92160" cy="93960"/>
              </p14:xfrm>
            </p:contentPart>
          </mc:Choice>
          <mc:Fallback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5A1A9312-F836-1EFF-7FF2-4086CC1BCBC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291705" y="7120865"/>
                  <a:ext cx="1098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D3588D1F-957D-E516-8474-0377DD912035}"/>
                    </a:ext>
                  </a:extLst>
                </p14:cNvPr>
                <p14:cNvContentPartPr/>
                <p14:nvPr/>
              </p14:nvContentPartPr>
              <p14:xfrm>
                <a:off x="2434985" y="7105385"/>
                <a:ext cx="100800" cy="111240"/>
              </p14:xfrm>
            </p:contentPart>
          </mc:Choice>
          <mc:Fallback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D3588D1F-957D-E516-8474-0377DD91203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425985" y="7096745"/>
                  <a:ext cx="1184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D6AA036D-F0FD-63BD-49B3-4284E90D1CE5}"/>
                    </a:ext>
                  </a:extLst>
                </p14:cNvPr>
                <p14:cNvContentPartPr/>
                <p14:nvPr/>
              </p14:nvContentPartPr>
              <p14:xfrm>
                <a:off x="2544425" y="7101065"/>
                <a:ext cx="110160" cy="123480"/>
              </p14:xfrm>
            </p:contentPart>
          </mc:Choice>
          <mc:Fallback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D6AA036D-F0FD-63BD-49B3-4284E90D1CE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535425" y="7092425"/>
                  <a:ext cx="1278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7D62D2DD-3093-C35A-E65B-5CB7335CCBC1}"/>
                    </a:ext>
                  </a:extLst>
                </p14:cNvPr>
                <p14:cNvContentPartPr/>
                <p14:nvPr/>
              </p14:nvContentPartPr>
              <p14:xfrm>
                <a:off x="2734505" y="7129865"/>
                <a:ext cx="90360" cy="105840"/>
              </p14:xfrm>
            </p:contentPart>
          </mc:Choice>
          <mc:Fallback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7D62D2DD-3093-C35A-E65B-5CB7335CCBC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725865" y="7121225"/>
                  <a:ext cx="1080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38" name="잉크 137">
                  <a:extLst>
                    <a:ext uri="{FF2B5EF4-FFF2-40B4-BE49-F238E27FC236}">
                      <a16:creationId xmlns:a16="http://schemas.microsoft.com/office/drawing/2014/main" id="{9CC5B821-B44C-409B-4934-A4127B1E7EA1}"/>
                    </a:ext>
                  </a:extLst>
                </p14:cNvPr>
                <p14:cNvContentPartPr/>
                <p14:nvPr/>
              </p14:nvContentPartPr>
              <p14:xfrm>
                <a:off x="2819465" y="7141385"/>
                <a:ext cx="91080" cy="76320"/>
              </p14:xfrm>
            </p:contentPart>
          </mc:Choice>
          <mc:Fallback>
            <p:pic>
              <p:nvPicPr>
                <p:cNvPr id="138" name="잉크 137">
                  <a:extLst>
                    <a:ext uri="{FF2B5EF4-FFF2-40B4-BE49-F238E27FC236}">
                      <a16:creationId xmlns:a16="http://schemas.microsoft.com/office/drawing/2014/main" id="{9CC5B821-B44C-409B-4934-A4127B1E7EA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810825" y="7132745"/>
                  <a:ext cx="1087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41CC1EEC-237E-420B-43FA-3B306BBF8758}"/>
                    </a:ext>
                  </a:extLst>
                </p14:cNvPr>
                <p14:cNvContentPartPr/>
                <p14:nvPr/>
              </p14:nvContentPartPr>
              <p14:xfrm>
                <a:off x="2971745" y="7122305"/>
                <a:ext cx="64440" cy="111240"/>
              </p14:xfrm>
            </p:contentPart>
          </mc:Choice>
          <mc:Fallback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41CC1EEC-237E-420B-43FA-3B306BBF875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963105" y="7113665"/>
                  <a:ext cx="820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B304A199-EEEB-AB5F-910A-9C34F8C42887}"/>
                    </a:ext>
                  </a:extLst>
                </p14:cNvPr>
                <p14:cNvContentPartPr/>
                <p14:nvPr/>
              </p14:nvContentPartPr>
              <p14:xfrm>
                <a:off x="3046265" y="7147145"/>
                <a:ext cx="90000" cy="104040"/>
              </p14:xfrm>
            </p:contentPart>
          </mc:Choice>
          <mc:Fallback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B304A199-EEEB-AB5F-910A-9C34F8C4288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037625" y="7138145"/>
                  <a:ext cx="1076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060369E9-6485-1C5D-AD61-FF4426C3FF0F}"/>
                    </a:ext>
                  </a:extLst>
                </p14:cNvPr>
                <p14:cNvContentPartPr/>
                <p14:nvPr/>
              </p14:nvContentPartPr>
              <p14:xfrm>
                <a:off x="3148865" y="7159385"/>
                <a:ext cx="86040" cy="25200"/>
              </p14:xfrm>
            </p:contentPart>
          </mc:Choice>
          <mc:Fallback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060369E9-6485-1C5D-AD61-FF4426C3FF0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139865" y="7150745"/>
                  <a:ext cx="1036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7481E99E-1DFD-C258-E24E-097AD59DF71C}"/>
                    </a:ext>
                  </a:extLst>
                </p14:cNvPr>
                <p14:cNvContentPartPr/>
                <p14:nvPr/>
              </p14:nvContentPartPr>
              <p14:xfrm>
                <a:off x="3179105" y="7135985"/>
                <a:ext cx="108000" cy="132120"/>
              </p14:xfrm>
            </p:contentPart>
          </mc:Choice>
          <mc:Fallback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7481E99E-1DFD-C258-E24E-097AD59DF71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170465" y="7127345"/>
                  <a:ext cx="1256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44" name="잉크 143">
                  <a:extLst>
                    <a:ext uri="{FF2B5EF4-FFF2-40B4-BE49-F238E27FC236}">
                      <a16:creationId xmlns:a16="http://schemas.microsoft.com/office/drawing/2014/main" id="{F152908E-6B9F-A36B-375A-7778B670F787}"/>
                    </a:ext>
                  </a:extLst>
                </p14:cNvPr>
                <p14:cNvContentPartPr/>
                <p14:nvPr/>
              </p14:nvContentPartPr>
              <p14:xfrm>
                <a:off x="4220945" y="7458822"/>
                <a:ext cx="245880" cy="32040"/>
              </p14:xfrm>
            </p:contentPart>
          </mc:Choice>
          <mc:Fallback>
            <p:pic>
              <p:nvPicPr>
                <p:cNvPr id="144" name="잉크 143">
                  <a:extLst>
                    <a:ext uri="{FF2B5EF4-FFF2-40B4-BE49-F238E27FC236}">
                      <a16:creationId xmlns:a16="http://schemas.microsoft.com/office/drawing/2014/main" id="{F152908E-6B9F-A36B-375A-7778B670F78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212305" y="7449822"/>
                  <a:ext cx="2635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77FEC097-FE09-9653-BEA3-AA681D1A7CFB}"/>
                    </a:ext>
                  </a:extLst>
                </p14:cNvPr>
                <p14:cNvContentPartPr/>
                <p14:nvPr/>
              </p14:nvContentPartPr>
              <p14:xfrm>
                <a:off x="4423625" y="7410582"/>
                <a:ext cx="70560" cy="102240"/>
              </p14:xfrm>
            </p:contentPart>
          </mc:Choice>
          <mc:Fallback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77FEC097-FE09-9653-BEA3-AA681D1A7CF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414985" y="7401582"/>
                  <a:ext cx="882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836A020A-2118-2EA4-7772-7BEF9827F186}"/>
                    </a:ext>
                  </a:extLst>
                </p14:cNvPr>
                <p14:cNvContentPartPr/>
                <p14:nvPr/>
              </p14:nvContentPartPr>
              <p14:xfrm>
                <a:off x="4595705" y="7405182"/>
                <a:ext cx="65520" cy="72720"/>
              </p14:xfrm>
            </p:contentPart>
          </mc:Choice>
          <mc:Fallback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836A020A-2118-2EA4-7772-7BEF9827F18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587065" y="7396182"/>
                  <a:ext cx="831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706337D6-6CEB-EA42-A1F7-77DAAEF3723E}"/>
                    </a:ext>
                  </a:extLst>
                </p14:cNvPr>
                <p14:cNvContentPartPr/>
                <p14:nvPr/>
              </p14:nvContentPartPr>
              <p14:xfrm>
                <a:off x="4702985" y="7426422"/>
                <a:ext cx="93240" cy="14040"/>
              </p14:xfrm>
            </p:contentPart>
          </mc:Choice>
          <mc:Fallback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706337D6-6CEB-EA42-A1F7-77DAAEF3723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694345" y="7417782"/>
                  <a:ext cx="1108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48" name="잉크 147">
                  <a:extLst>
                    <a:ext uri="{FF2B5EF4-FFF2-40B4-BE49-F238E27FC236}">
                      <a16:creationId xmlns:a16="http://schemas.microsoft.com/office/drawing/2014/main" id="{33CAFDD1-962B-EAF7-23B0-388F2AFB9ABA}"/>
                    </a:ext>
                  </a:extLst>
                </p14:cNvPr>
                <p14:cNvContentPartPr/>
                <p14:nvPr/>
              </p14:nvContentPartPr>
              <p14:xfrm>
                <a:off x="4772465" y="7394382"/>
                <a:ext cx="42120" cy="79920"/>
              </p14:xfrm>
            </p:contentPart>
          </mc:Choice>
          <mc:Fallback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33CAFDD1-962B-EAF7-23B0-388F2AFB9AB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763825" y="7385742"/>
                  <a:ext cx="597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5F75DE49-A585-A1C0-578B-42715078CCB2}"/>
                    </a:ext>
                  </a:extLst>
                </p14:cNvPr>
                <p14:cNvContentPartPr/>
                <p14:nvPr/>
              </p14:nvContentPartPr>
              <p14:xfrm>
                <a:off x="4868225" y="7408062"/>
                <a:ext cx="6480" cy="78120"/>
              </p14:xfrm>
            </p:contentPart>
          </mc:Choice>
          <mc:Fallback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5F75DE49-A585-A1C0-578B-42715078CCB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859225" y="7399422"/>
                  <a:ext cx="241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3124328D-DF0C-5AD7-389B-E113F2F8814F}"/>
                    </a:ext>
                  </a:extLst>
                </p14:cNvPr>
                <p14:cNvContentPartPr/>
                <p14:nvPr/>
              </p14:nvContentPartPr>
              <p14:xfrm>
                <a:off x="5026265" y="7417782"/>
                <a:ext cx="7920" cy="82080"/>
              </p14:xfrm>
            </p:contentPart>
          </mc:Choice>
          <mc:Fallback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3124328D-DF0C-5AD7-389B-E113F2F8814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017265" y="7408782"/>
                  <a:ext cx="255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51" name="잉크 150">
                  <a:extLst>
                    <a:ext uri="{FF2B5EF4-FFF2-40B4-BE49-F238E27FC236}">
                      <a16:creationId xmlns:a16="http://schemas.microsoft.com/office/drawing/2014/main" id="{D48C22C3-1F92-FCBA-40DA-FF51692CEC75}"/>
                    </a:ext>
                  </a:extLst>
                </p14:cNvPr>
                <p14:cNvContentPartPr/>
                <p14:nvPr/>
              </p14:nvContentPartPr>
              <p14:xfrm>
                <a:off x="5086745" y="7419942"/>
                <a:ext cx="120960" cy="76680"/>
              </p14:xfrm>
            </p:contentPart>
          </mc:Choice>
          <mc:Fallback>
            <p:pic>
              <p:nvPicPr>
                <p:cNvPr id="151" name="잉크 150">
                  <a:extLst>
                    <a:ext uri="{FF2B5EF4-FFF2-40B4-BE49-F238E27FC236}">
                      <a16:creationId xmlns:a16="http://schemas.microsoft.com/office/drawing/2014/main" id="{D48C22C3-1F92-FCBA-40DA-FF51692CEC7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078105" y="7411302"/>
                  <a:ext cx="1386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38C5835A-FAEB-8C46-9601-DFC6E7464A73}"/>
                    </a:ext>
                  </a:extLst>
                </p14:cNvPr>
                <p14:cNvContentPartPr/>
                <p14:nvPr/>
              </p14:nvContentPartPr>
              <p14:xfrm>
                <a:off x="5273585" y="7431462"/>
                <a:ext cx="45360" cy="58320"/>
              </p14:xfrm>
            </p:contentPart>
          </mc:Choice>
          <mc:Fallback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38C5835A-FAEB-8C46-9601-DFC6E7464A7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264945" y="7422462"/>
                  <a:ext cx="63000" cy="759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6264" y="3272583"/>
            <a:ext cx="602615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b="1" spc="10" dirty="0">
                <a:latin typeface="나눔고딕OTF"/>
                <a:cs typeface="나눔고딕OTF"/>
              </a:rPr>
              <a:t>개</a:t>
            </a:r>
            <a:r>
              <a:rPr sz="2400" b="1" spc="15" dirty="0">
                <a:latin typeface="나눔고딕OTF"/>
                <a:cs typeface="나눔고딕OTF"/>
              </a:rPr>
              <a:t>요</a:t>
            </a:r>
            <a:endParaRPr sz="240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321" y="6426891"/>
            <a:ext cx="7087100" cy="719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49527" y="9405604"/>
            <a:ext cx="1917309" cy="6858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4907" y="6035825"/>
            <a:ext cx="2845435" cy="13335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중앙처리장치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Central Processing</a:t>
            </a:r>
            <a:r>
              <a:rPr sz="1700" spc="-5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Unit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01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데이터 처리를 수행하는</a:t>
            </a:r>
            <a:r>
              <a:rPr sz="1700" spc="-8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장치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17872" y="7461007"/>
            <a:ext cx="3202579" cy="13516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07" y="695592"/>
            <a:ext cx="3712210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데이터 처리 명령어 </a:t>
            </a:r>
            <a:r>
              <a:rPr sz="1900" b="1" spc="15" dirty="0">
                <a:latin typeface="나눔고딕OTF"/>
                <a:cs typeface="나눔고딕OTF"/>
              </a:rPr>
              <a:t>– </a:t>
            </a:r>
            <a:r>
              <a:rPr sz="1900" b="1" spc="35" dirty="0">
                <a:latin typeface="나눔고딕OTF"/>
                <a:cs typeface="나눔고딕OTF"/>
              </a:rPr>
              <a:t>시프트</a:t>
            </a:r>
            <a:r>
              <a:rPr sz="1900" b="1" spc="-165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명령어</a:t>
            </a:r>
            <a:endParaRPr sz="190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78964" y="1757637"/>
            <a:ext cx="3152112" cy="18388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7321" y="6426891"/>
            <a:ext cx="7087100" cy="719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49527" y="9405604"/>
            <a:ext cx="1917309" cy="6858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4907" y="6035825"/>
            <a:ext cx="2245995" cy="1862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프로그램 제어</a:t>
            </a:r>
            <a:r>
              <a:rPr sz="1900" b="1" spc="-110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명령어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명령어 수행 순서</a:t>
            </a:r>
            <a:r>
              <a:rPr sz="1700" spc="-8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변경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무조건</a:t>
            </a:r>
            <a:r>
              <a:rPr sz="1700" spc="-1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분기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20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조건</a:t>
            </a:r>
            <a:r>
              <a:rPr sz="1700" spc="-1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분기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19856" y="6793979"/>
            <a:ext cx="2633769" cy="171799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68220" y="8051461"/>
            <a:ext cx="2581275" cy="403225"/>
          </a:xfrm>
          <a:custGeom>
            <a:avLst/>
            <a:gdLst/>
            <a:ahLst/>
            <a:cxnLst/>
            <a:rect l="l" t="t" r="r" b="b"/>
            <a:pathLst>
              <a:path w="2581275" h="403225">
                <a:moveTo>
                  <a:pt x="0" y="402687"/>
                </a:moveTo>
                <a:lnTo>
                  <a:pt x="2581206" y="402687"/>
                </a:lnTo>
                <a:lnTo>
                  <a:pt x="2581206" y="0"/>
                </a:lnTo>
                <a:lnTo>
                  <a:pt x="0" y="0"/>
                </a:lnTo>
                <a:lnTo>
                  <a:pt x="0" y="402687"/>
                </a:lnTo>
                <a:close/>
              </a:path>
            </a:pathLst>
          </a:custGeom>
          <a:ln w="1728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0550048-98D6-A8C6-DCB8-E1207849ABC9}"/>
              </a:ext>
            </a:extLst>
          </p:cNvPr>
          <p:cNvGrpSpPr/>
          <p:nvPr/>
        </p:nvGrpSpPr>
        <p:grpSpPr>
          <a:xfrm>
            <a:off x="3014945" y="1947942"/>
            <a:ext cx="354960" cy="416160"/>
            <a:chOff x="3014945" y="1947942"/>
            <a:chExt cx="354960" cy="41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B2F96633-2DED-4E75-00F9-F9EEE0B4BB10}"/>
                    </a:ext>
                  </a:extLst>
                </p14:cNvPr>
                <p14:cNvContentPartPr/>
                <p14:nvPr/>
              </p14:nvContentPartPr>
              <p14:xfrm>
                <a:off x="3014945" y="1947942"/>
                <a:ext cx="354960" cy="23868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B2F96633-2DED-4E75-00F9-F9EEE0B4BB1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06305" y="1939302"/>
                  <a:ext cx="3726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D7F3EB2C-2E47-EEF6-8E4B-0252241E5A5F}"/>
                    </a:ext>
                  </a:extLst>
                </p14:cNvPr>
                <p14:cNvContentPartPr/>
                <p14:nvPr/>
              </p14:nvContentPartPr>
              <p14:xfrm>
                <a:off x="3030065" y="2171502"/>
                <a:ext cx="278640" cy="19260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D7F3EB2C-2E47-EEF6-8E4B-0252241E5A5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021065" y="2162502"/>
                  <a:ext cx="296280" cy="21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3A4B451-F6F7-D255-C127-787556BDE234}"/>
              </a:ext>
            </a:extLst>
          </p:cNvPr>
          <p:cNvGrpSpPr/>
          <p:nvPr/>
        </p:nvGrpSpPr>
        <p:grpSpPr>
          <a:xfrm>
            <a:off x="4848785" y="2024622"/>
            <a:ext cx="2180520" cy="313200"/>
            <a:chOff x="4848785" y="2024622"/>
            <a:chExt cx="2180520" cy="31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2D0AA8D2-1FB8-925D-FB41-2A6B9D79C1C4}"/>
                    </a:ext>
                  </a:extLst>
                </p14:cNvPr>
                <p14:cNvContentPartPr/>
                <p14:nvPr/>
              </p14:nvContentPartPr>
              <p14:xfrm>
                <a:off x="4848785" y="2059542"/>
                <a:ext cx="94320" cy="2232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2D0AA8D2-1FB8-925D-FB41-2A6B9D79C1C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840145" y="2050542"/>
                  <a:ext cx="1119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13EDE112-D56E-6E1E-F8C8-0CF4F4A9C87B}"/>
                    </a:ext>
                  </a:extLst>
                </p14:cNvPr>
                <p14:cNvContentPartPr/>
                <p14:nvPr/>
              </p14:nvContentPartPr>
              <p14:xfrm>
                <a:off x="4886945" y="2044782"/>
                <a:ext cx="56520" cy="10116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13EDE112-D56E-6E1E-F8C8-0CF4F4A9C87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878305" y="2035782"/>
                  <a:ext cx="741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FAFA58E1-19F0-1E85-D560-988AFD51E393}"/>
                    </a:ext>
                  </a:extLst>
                </p14:cNvPr>
                <p14:cNvContentPartPr/>
                <p14:nvPr/>
              </p14:nvContentPartPr>
              <p14:xfrm>
                <a:off x="4978025" y="2024622"/>
                <a:ext cx="39960" cy="9540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FAFA58E1-19F0-1E85-D560-988AFD51E39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969025" y="2015982"/>
                  <a:ext cx="576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4B055E64-F228-B0DE-70FB-FA8DF5A68DAC}"/>
                    </a:ext>
                  </a:extLst>
                </p14:cNvPr>
                <p14:cNvContentPartPr/>
                <p14:nvPr/>
              </p14:nvContentPartPr>
              <p14:xfrm>
                <a:off x="5045705" y="2052342"/>
                <a:ext cx="41760" cy="7200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4B055E64-F228-B0DE-70FB-FA8DF5A68DA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037065" y="2043702"/>
                  <a:ext cx="594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2A2D146E-7D0B-BC4E-73A8-6A1948460297}"/>
                    </a:ext>
                  </a:extLst>
                </p14:cNvPr>
                <p14:cNvContentPartPr/>
                <p14:nvPr/>
              </p14:nvContentPartPr>
              <p14:xfrm>
                <a:off x="5076665" y="2036862"/>
                <a:ext cx="76320" cy="6624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2A2D146E-7D0B-BC4E-73A8-6A194846029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68025" y="2027862"/>
                  <a:ext cx="939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8763EC86-BF99-5E94-362D-6066A89E8839}"/>
                    </a:ext>
                  </a:extLst>
                </p14:cNvPr>
                <p14:cNvContentPartPr/>
                <p14:nvPr/>
              </p14:nvContentPartPr>
              <p14:xfrm>
                <a:off x="5145065" y="2032902"/>
                <a:ext cx="66960" cy="14436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8763EC86-BF99-5E94-362D-6066A89E883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136065" y="2024262"/>
                  <a:ext cx="846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12680C57-C4BD-BCCD-46DC-E5C50C3B6A0A}"/>
                    </a:ext>
                  </a:extLst>
                </p14:cNvPr>
                <p14:cNvContentPartPr/>
                <p14:nvPr/>
              </p14:nvContentPartPr>
              <p14:xfrm>
                <a:off x="5222825" y="2055222"/>
                <a:ext cx="64440" cy="9072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12680C57-C4BD-BCCD-46DC-E5C50C3B6A0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213825" y="2046582"/>
                  <a:ext cx="820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CB0BBFB4-7ADE-F28E-2FD4-E81DD1B2A912}"/>
                    </a:ext>
                  </a:extLst>
                </p14:cNvPr>
                <p14:cNvContentPartPr/>
                <p14:nvPr/>
              </p14:nvContentPartPr>
              <p14:xfrm>
                <a:off x="5262785" y="2064582"/>
                <a:ext cx="66960" cy="14364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CB0BBFB4-7ADE-F28E-2FD4-E81DD1B2A91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254145" y="2055942"/>
                  <a:ext cx="846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C3D004F5-478C-FF96-2EAE-38D5B8251313}"/>
                    </a:ext>
                  </a:extLst>
                </p14:cNvPr>
                <p14:cNvContentPartPr/>
                <p14:nvPr/>
              </p14:nvContentPartPr>
              <p14:xfrm>
                <a:off x="5311745" y="2062062"/>
                <a:ext cx="70920" cy="8892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C3D004F5-478C-FF96-2EAE-38D5B825131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03105" y="2053422"/>
                  <a:ext cx="885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02578CA7-60C5-CC91-899B-B014FDF3401D}"/>
                    </a:ext>
                  </a:extLst>
                </p14:cNvPr>
                <p14:cNvContentPartPr/>
                <p14:nvPr/>
              </p14:nvContentPartPr>
              <p14:xfrm>
                <a:off x="5375825" y="2063502"/>
                <a:ext cx="69120" cy="9756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02578CA7-60C5-CC91-899B-B014FDF3401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67185" y="2054862"/>
                  <a:ext cx="86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E8B22289-47C7-8A82-3288-B7F31D1D523A}"/>
                    </a:ext>
                  </a:extLst>
                </p14:cNvPr>
                <p14:cNvContentPartPr/>
                <p14:nvPr/>
              </p14:nvContentPartPr>
              <p14:xfrm>
                <a:off x="5395265" y="2204982"/>
                <a:ext cx="61560" cy="4032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E8B22289-47C7-8A82-3288-B7F31D1D523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386265" y="2195982"/>
                  <a:ext cx="792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97B620A8-A13C-5F31-0382-11978D396353}"/>
                    </a:ext>
                  </a:extLst>
                </p14:cNvPr>
                <p14:cNvContentPartPr/>
                <p14:nvPr/>
              </p14:nvContentPartPr>
              <p14:xfrm>
                <a:off x="5500745" y="2041182"/>
                <a:ext cx="82440" cy="14220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97B620A8-A13C-5F31-0382-11978D39635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491745" y="2032542"/>
                  <a:ext cx="1000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F779A076-1781-3CB0-3422-4A3DDC7DE247}"/>
                    </a:ext>
                  </a:extLst>
                </p14:cNvPr>
                <p14:cNvContentPartPr/>
                <p14:nvPr/>
              </p14:nvContentPartPr>
              <p14:xfrm>
                <a:off x="5598665" y="2084742"/>
                <a:ext cx="13320" cy="11772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F779A076-1781-3CB0-3422-4A3DDC7DE24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589665" y="2075742"/>
                  <a:ext cx="309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B61C1832-322F-A7A4-5679-631AE0EF53C3}"/>
                    </a:ext>
                  </a:extLst>
                </p14:cNvPr>
                <p14:cNvContentPartPr/>
                <p14:nvPr/>
              </p14:nvContentPartPr>
              <p14:xfrm>
                <a:off x="5626385" y="2066742"/>
                <a:ext cx="79920" cy="10152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B61C1832-322F-A7A4-5679-631AE0EF53C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617745" y="2057742"/>
                  <a:ext cx="975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390EBCA0-E316-9B37-30A6-AE4156351337}"/>
                    </a:ext>
                  </a:extLst>
                </p14:cNvPr>
                <p14:cNvContentPartPr/>
                <p14:nvPr/>
              </p14:nvContentPartPr>
              <p14:xfrm>
                <a:off x="5632865" y="2117142"/>
                <a:ext cx="84240" cy="11088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390EBCA0-E316-9B37-30A6-AE415635133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624225" y="2108502"/>
                  <a:ext cx="1018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38A134D7-5823-4AE5-5B5B-233FCB640F2D}"/>
                    </a:ext>
                  </a:extLst>
                </p14:cNvPr>
                <p14:cNvContentPartPr/>
                <p14:nvPr/>
              </p14:nvContentPartPr>
              <p14:xfrm>
                <a:off x="5746985" y="2100582"/>
                <a:ext cx="64080" cy="14292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38A134D7-5823-4AE5-5B5B-233FCB640F2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738345" y="2091582"/>
                  <a:ext cx="817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1A2740A8-76F7-331D-A7AA-8575A07EEBDA}"/>
                    </a:ext>
                  </a:extLst>
                </p14:cNvPr>
                <p14:cNvContentPartPr/>
                <p14:nvPr/>
              </p14:nvContentPartPr>
              <p14:xfrm>
                <a:off x="5838065" y="2080062"/>
                <a:ext cx="101160" cy="10476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1A2740A8-76F7-331D-A7AA-8575A07EEBD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829425" y="2071422"/>
                  <a:ext cx="1188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359B4EF7-0DD9-3868-83BE-764931C7815B}"/>
                    </a:ext>
                  </a:extLst>
                </p14:cNvPr>
                <p14:cNvContentPartPr/>
                <p14:nvPr/>
              </p14:nvContentPartPr>
              <p14:xfrm>
                <a:off x="5857865" y="2173662"/>
                <a:ext cx="86400" cy="9288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359B4EF7-0DD9-3868-83BE-764931C7815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849225" y="2165022"/>
                  <a:ext cx="1040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1B5CBF79-41BC-A792-873B-5FFF4E4DB98A}"/>
                    </a:ext>
                  </a:extLst>
                </p14:cNvPr>
                <p14:cNvContentPartPr/>
                <p14:nvPr/>
              </p14:nvContentPartPr>
              <p14:xfrm>
                <a:off x="5938505" y="2102742"/>
                <a:ext cx="68040" cy="936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1B5CBF79-41BC-A792-873B-5FFF4E4DB98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929865" y="2093742"/>
                  <a:ext cx="856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2EBA4412-D100-FD0A-F0B1-C77B48CA331D}"/>
                    </a:ext>
                  </a:extLst>
                </p14:cNvPr>
                <p14:cNvContentPartPr/>
                <p14:nvPr/>
              </p14:nvContentPartPr>
              <p14:xfrm>
                <a:off x="5941025" y="2137302"/>
                <a:ext cx="130320" cy="7812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2EBA4412-D100-FD0A-F0B1-C77B48CA331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932025" y="2128302"/>
                  <a:ext cx="1479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A47E7E85-F29A-0E69-52EA-20A5FA9C7945}"/>
                    </a:ext>
                  </a:extLst>
                </p14:cNvPr>
                <p14:cNvContentPartPr/>
                <p14:nvPr/>
              </p14:nvContentPartPr>
              <p14:xfrm>
                <a:off x="6067745" y="2107062"/>
                <a:ext cx="79920" cy="9576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A47E7E85-F29A-0E69-52EA-20A5FA9C794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059105" y="2098062"/>
                  <a:ext cx="975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D59E72EF-2339-8AFD-FD1A-8EFFBB862F28}"/>
                    </a:ext>
                  </a:extLst>
                </p14:cNvPr>
                <p14:cNvContentPartPr/>
                <p14:nvPr/>
              </p14:nvContentPartPr>
              <p14:xfrm>
                <a:off x="6084305" y="2108142"/>
                <a:ext cx="94680" cy="12960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D59E72EF-2339-8AFD-FD1A-8EFFBB862F2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075665" y="2099142"/>
                  <a:ext cx="1123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86DD9E11-308E-B88B-0379-82B28FDC5296}"/>
                    </a:ext>
                  </a:extLst>
                </p14:cNvPr>
                <p14:cNvContentPartPr/>
                <p14:nvPr/>
              </p14:nvContentPartPr>
              <p14:xfrm>
                <a:off x="6186545" y="2127942"/>
                <a:ext cx="71280" cy="10044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86DD9E11-308E-B88B-0379-82B28FDC529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177905" y="2119302"/>
                  <a:ext cx="889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0A77EDDE-688D-13BD-7D40-53F81B5A3B18}"/>
                    </a:ext>
                  </a:extLst>
                </p14:cNvPr>
                <p14:cNvContentPartPr/>
                <p14:nvPr/>
              </p14:nvContentPartPr>
              <p14:xfrm>
                <a:off x="6169625" y="2159982"/>
                <a:ext cx="108720" cy="12168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0A77EDDE-688D-13BD-7D40-53F81B5A3B1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160985" y="2150982"/>
                  <a:ext cx="1263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6364DB46-6BE5-01FE-BEE0-11FBB13E40AE}"/>
                    </a:ext>
                  </a:extLst>
                </p14:cNvPr>
                <p14:cNvContentPartPr/>
                <p14:nvPr/>
              </p14:nvContentPartPr>
              <p14:xfrm>
                <a:off x="6270425" y="2125782"/>
                <a:ext cx="37800" cy="16992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6364DB46-6BE5-01FE-BEE0-11FBB13E40A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261425" y="2116782"/>
                  <a:ext cx="554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63470DFE-95CE-52C5-7A59-AA4D0C6C93F4}"/>
                    </a:ext>
                  </a:extLst>
                </p14:cNvPr>
                <p14:cNvContentPartPr/>
                <p14:nvPr/>
              </p14:nvContentPartPr>
              <p14:xfrm>
                <a:off x="6351785" y="2094822"/>
                <a:ext cx="106560" cy="6768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63470DFE-95CE-52C5-7A59-AA4D0C6C93F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342785" y="2085822"/>
                  <a:ext cx="1242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D0A76463-2534-ECFF-6033-757941CF43C1}"/>
                    </a:ext>
                  </a:extLst>
                </p14:cNvPr>
                <p14:cNvContentPartPr/>
                <p14:nvPr/>
              </p14:nvContentPartPr>
              <p14:xfrm>
                <a:off x="6352865" y="2189502"/>
                <a:ext cx="163800" cy="9972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D0A76463-2534-ECFF-6033-757941CF43C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343865" y="2180502"/>
                  <a:ext cx="1814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86EE43BB-E388-0B95-D2F6-50A0FEC6AEFF}"/>
                    </a:ext>
                  </a:extLst>
                </p14:cNvPr>
                <p14:cNvContentPartPr/>
                <p14:nvPr/>
              </p14:nvContentPartPr>
              <p14:xfrm>
                <a:off x="6544385" y="2112462"/>
                <a:ext cx="118800" cy="11592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86EE43BB-E388-0B95-D2F6-50A0FEC6AEF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535385" y="2103462"/>
                  <a:ext cx="1364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B9AFACB3-2EC2-512D-753F-8B72513033BF}"/>
                    </a:ext>
                  </a:extLst>
                </p14:cNvPr>
                <p14:cNvContentPartPr/>
                <p14:nvPr/>
              </p14:nvContentPartPr>
              <p14:xfrm>
                <a:off x="6622145" y="2126862"/>
                <a:ext cx="80640" cy="7560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B9AFACB3-2EC2-512D-753F-8B72513033B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613145" y="2118222"/>
                  <a:ext cx="982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2785869F-EC96-5A54-4829-C10F6CB7CE9E}"/>
                    </a:ext>
                  </a:extLst>
                </p14:cNvPr>
                <p14:cNvContentPartPr/>
                <p14:nvPr/>
              </p14:nvContentPartPr>
              <p14:xfrm>
                <a:off x="6643745" y="2102742"/>
                <a:ext cx="89640" cy="17208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2785869F-EC96-5A54-4829-C10F6CB7CE9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635105" y="2094102"/>
                  <a:ext cx="107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1A313A07-5230-DE3D-3C95-DEEA4C59FE57}"/>
                    </a:ext>
                  </a:extLst>
                </p14:cNvPr>
                <p14:cNvContentPartPr/>
                <p14:nvPr/>
              </p14:nvContentPartPr>
              <p14:xfrm>
                <a:off x="6726905" y="2100222"/>
                <a:ext cx="43560" cy="2160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1A313A07-5230-DE3D-3C95-DEEA4C59FE5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717905" y="2091222"/>
                  <a:ext cx="612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CAF8975D-A4FC-38BB-D622-F332E6138B53}"/>
                    </a:ext>
                  </a:extLst>
                </p14:cNvPr>
                <p14:cNvContentPartPr/>
                <p14:nvPr/>
              </p14:nvContentPartPr>
              <p14:xfrm>
                <a:off x="6726545" y="2150622"/>
                <a:ext cx="89640" cy="11736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CAF8975D-A4FC-38BB-D622-F332E6138B5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717545" y="2141982"/>
                  <a:ext cx="1072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1F56A63A-8499-F7E4-9756-9F4533BED47D}"/>
                    </a:ext>
                  </a:extLst>
                </p14:cNvPr>
                <p14:cNvContentPartPr/>
                <p14:nvPr/>
              </p14:nvContentPartPr>
              <p14:xfrm>
                <a:off x="6802145" y="2195982"/>
                <a:ext cx="86400" cy="8640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1F56A63A-8499-F7E4-9756-9F4533BED47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793505" y="2187342"/>
                  <a:ext cx="1040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413E1CB0-8C74-FE31-FA29-E85B3F27A1A7}"/>
                    </a:ext>
                  </a:extLst>
                </p14:cNvPr>
                <p14:cNvContentPartPr/>
                <p14:nvPr/>
              </p14:nvContentPartPr>
              <p14:xfrm>
                <a:off x="6870905" y="2158902"/>
                <a:ext cx="95400" cy="15444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413E1CB0-8C74-FE31-FA29-E85B3F27A1A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861905" y="2149902"/>
                  <a:ext cx="1130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6B226461-E475-5FE6-866D-860B1199466C}"/>
                    </a:ext>
                  </a:extLst>
                </p14:cNvPr>
                <p14:cNvContentPartPr/>
                <p14:nvPr/>
              </p14:nvContentPartPr>
              <p14:xfrm>
                <a:off x="7021745" y="2329902"/>
                <a:ext cx="7560" cy="792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6B226461-E475-5FE6-866D-860B1199466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012745" y="2321262"/>
                  <a:ext cx="2520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0CA80459-7494-2F98-5A52-C8FD053C4079}"/>
              </a:ext>
            </a:extLst>
          </p:cNvPr>
          <p:cNvGrpSpPr/>
          <p:nvPr/>
        </p:nvGrpSpPr>
        <p:grpSpPr>
          <a:xfrm>
            <a:off x="3094505" y="2834622"/>
            <a:ext cx="865800" cy="169560"/>
            <a:chOff x="3094505" y="2834622"/>
            <a:chExt cx="865800" cy="16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AE79CCD4-A7AA-68AE-AD66-EC4A287B5AC7}"/>
                    </a:ext>
                  </a:extLst>
                </p14:cNvPr>
                <p14:cNvContentPartPr/>
                <p14:nvPr/>
              </p14:nvContentPartPr>
              <p14:xfrm>
                <a:off x="3108185" y="2834622"/>
                <a:ext cx="45360" cy="936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AE79CCD4-A7AA-68AE-AD66-EC4A287B5AC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099185" y="2825622"/>
                  <a:ext cx="630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BC268354-D5CB-ED3A-82CB-AE81C405052B}"/>
                    </a:ext>
                  </a:extLst>
                </p14:cNvPr>
                <p14:cNvContentPartPr/>
                <p14:nvPr/>
              </p14:nvContentPartPr>
              <p14:xfrm>
                <a:off x="3094505" y="2877462"/>
                <a:ext cx="62280" cy="5472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BC268354-D5CB-ED3A-82CB-AE81C405052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085865" y="2868462"/>
                  <a:ext cx="799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25285E22-382B-31DB-2363-1BCC718632B7}"/>
                    </a:ext>
                  </a:extLst>
                </p14:cNvPr>
                <p14:cNvContentPartPr/>
                <p14:nvPr/>
              </p14:nvContentPartPr>
              <p14:xfrm>
                <a:off x="3174785" y="2874222"/>
                <a:ext cx="47880" cy="3744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25285E22-382B-31DB-2363-1BCC718632B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166145" y="2865582"/>
                  <a:ext cx="655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A2BE7F28-5F1C-A8A9-21FE-7C473A2B2C65}"/>
                    </a:ext>
                  </a:extLst>
                </p14:cNvPr>
                <p14:cNvContentPartPr/>
                <p14:nvPr/>
              </p14:nvContentPartPr>
              <p14:xfrm>
                <a:off x="3182705" y="2917782"/>
                <a:ext cx="60120" cy="3312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A2BE7F28-5F1C-A8A9-21FE-7C473A2B2C6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174065" y="2908782"/>
                  <a:ext cx="777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CD960CAE-A97E-DCBC-EF2C-06656C878C8A}"/>
                    </a:ext>
                  </a:extLst>
                </p14:cNvPr>
                <p14:cNvContentPartPr/>
                <p14:nvPr/>
              </p14:nvContentPartPr>
              <p14:xfrm>
                <a:off x="3212945" y="2852622"/>
                <a:ext cx="79560" cy="5868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CD960CAE-A97E-DCBC-EF2C-06656C878C8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203945" y="2843982"/>
                  <a:ext cx="972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409B00B5-0E4A-461B-61D8-EC6DCD2BF2FD}"/>
                    </a:ext>
                  </a:extLst>
                </p14:cNvPr>
                <p14:cNvContentPartPr/>
                <p14:nvPr/>
              </p14:nvContentPartPr>
              <p14:xfrm>
                <a:off x="3282785" y="2851542"/>
                <a:ext cx="53640" cy="11196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409B00B5-0E4A-461B-61D8-EC6DCD2BF2F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273785" y="2842542"/>
                  <a:ext cx="712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3C2945EF-F5D5-B158-DC57-12471D3FAC5F}"/>
                    </a:ext>
                  </a:extLst>
                </p14:cNvPr>
                <p14:cNvContentPartPr/>
                <p14:nvPr/>
              </p14:nvContentPartPr>
              <p14:xfrm>
                <a:off x="3338945" y="2869902"/>
                <a:ext cx="68040" cy="3780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3C2945EF-F5D5-B158-DC57-12471D3FAC5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329945" y="2860902"/>
                  <a:ext cx="856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45C22960-8DB0-CD9E-F0DD-896207371A58}"/>
                    </a:ext>
                  </a:extLst>
                </p14:cNvPr>
                <p14:cNvContentPartPr/>
                <p14:nvPr/>
              </p14:nvContentPartPr>
              <p14:xfrm>
                <a:off x="3381065" y="2863422"/>
                <a:ext cx="67680" cy="13608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45C22960-8DB0-CD9E-F0DD-896207371A5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372065" y="2854422"/>
                  <a:ext cx="853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5156519A-D090-5DBD-43E0-EB9045E4F17C}"/>
                    </a:ext>
                  </a:extLst>
                </p14:cNvPr>
                <p14:cNvContentPartPr/>
                <p14:nvPr/>
              </p14:nvContentPartPr>
              <p14:xfrm>
                <a:off x="3541985" y="2865582"/>
                <a:ext cx="78840" cy="11052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5156519A-D090-5DBD-43E0-EB9045E4F17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533345" y="2856942"/>
                  <a:ext cx="964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23DFEBB5-F2E4-813D-750D-83B3F8ED4C72}"/>
                    </a:ext>
                  </a:extLst>
                </p14:cNvPr>
                <p14:cNvContentPartPr/>
                <p14:nvPr/>
              </p14:nvContentPartPr>
              <p14:xfrm>
                <a:off x="3616505" y="2858022"/>
                <a:ext cx="89280" cy="6444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23DFEBB5-F2E4-813D-750D-83B3F8ED4C7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607505" y="2849382"/>
                  <a:ext cx="1069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A89916A9-36EA-F18C-9E0B-D8B07D442DB3}"/>
                    </a:ext>
                  </a:extLst>
                </p14:cNvPr>
                <p14:cNvContentPartPr/>
                <p14:nvPr/>
              </p14:nvContentPartPr>
              <p14:xfrm>
                <a:off x="3649625" y="2919942"/>
                <a:ext cx="89280" cy="6696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A89916A9-36EA-F18C-9E0B-D8B07D442DB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640985" y="2911302"/>
                  <a:ext cx="1069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8625C654-FAA8-20B5-66CF-D5D35427E419}"/>
                    </a:ext>
                  </a:extLst>
                </p14:cNvPr>
                <p14:cNvContentPartPr/>
                <p14:nvPr/>
              </p14:nvContentPartPr>
              <p14:xfrm>
                <a:off x="3729185" y="2862702"/>
                <a:ext cx="81360" cy="5472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8625C654-FAA8-20B5-66CF-D5D35427E41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720545" y="2854062"/>
                  <a:ext cx="990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F4153593-C10B-C746-EB7E-73B473A7DF6B}"/>
                    </a:ext>
                  </a:extLst>
                </p14:cNvPr>
                <p14:cNvContentPartPr/>
                <p14:nvPr/>
              </p14:nvContentPartPr>
              <p14:xfrm>
                <a:off x="3792545" y="2859822"/>
                <a:ext cx="75600" cy="9360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F4153593-C10B-C746-EB7E-73B473A7DF6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783905" y="2851182"/>
                  <a:ext cx="932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9FC4FEF5-C040-2C1C-38CD-2BF8DA82F844}"/>
                    </a:ext>
                  </a:extLst>
                </p14:cNvPr>
                <p14:cNvContentPartPr/>
                <p14:nvPr/>
              </p14:nvContentPartPr>
              <p14:xfrm>
                <a:off x="3790025" y="2971422"/>
                <a:ext cx="170280" cy="3276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9FC4FEF5-C040-2C1C-38CD-2BF8DA82F84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781025" y="2962782"/>
                  <a:ext cx="187920" cy="5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67" name="잉크 66">
                <a:extLst>
                  <a:ext uri="{FF2B5EF4-FFF2-40B4-BE49-F238E27FC236}">
                    <a16:creationId xmlns:a16="http://schemas.microsoft.com/office/drawing/2014/main" id="{8F5FE2B8-46B3-083A-1CDD-06EE3893EEDF}"/>
                  </a:ext>
                </a:extLst>
              </p14:cNvPr>
              <p14:cNvContentPartPr/>
              <p14:nvPr/>
            </p14:nvContentPartPr>
            <p14:xfrm>
              <a:off x="4884425" y="2881366"/>
              <a:ext cx="266760" cy="14760"/>
            </p14:xfrm>
          </p:contentPart>
        </mc:Choice>
        <mc:Fallback>
          <p:pic>
            <p:nvPicPr>
              <p:cNvPr id="67" name="잉크 66">
                <a:extLst>
                  <a:ext uri="{FF2B5EF4-FFF2-40B4-BE49-F238E27FC236}">
                    <a16:creationId xmlns:a16="http://schemas.microsoft.com/office/drawing/2014/main" id="{8F5FE2B8-46B3-083A-1CDD-06EE3893EEDF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4875785" y="2872366"/>
                <a:ext cx="284400" cy="3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2D42E0A3-7DBC-D364-B54D-FC6BC72E5766}"/>
              </a:ext>
            </a:extLst>
          </p:cNvPr>
          <p:cNvGrpSpPr/>
          <p:nvPr/>
        </p:nvGrpSpPr>
        <p:grpSpPr>
          <a:xfrm>
            <a:off x="4885145" y="2803246"/>
            <a:ext cx="2084400" cy="577080"/>
            <a:chOff x="4885145" y="2803246"/>
            <a:chExt cx="2084400" cy="57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93BFF90C-8F11-D18C-6F7F-C1E96D9D3EC8}"/>
                    </a:ext>
                  </a:extLst>
                </p14:cNvPr>
                <p14:cNvContentPartPr/>
                <p14:nvPr/>
              </p14:nvContentPartPr>
              <p14:xfrm>
                <a:off x="5127065" y="2833846"/>
                <a:ext cx="54720" cy="126360"/>
              </p14:xfrm>
            </p:contentPart>
          </mc:Choice>
          <mc:Fallback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93BFF90C-8F11-D18C-6F7F-C1E96D9D3EC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118065" y="2825206"/>
                  <a:ext cx="723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101A5AC2-EC83-9F00-6520-B76E8ED7B03D}"/>
                    </a:ext>
                  </a:extLst>
                </p14:cNvPr>
                <p14:cNvContentPartPr/>
                <p14:nvPr/>
              </p14:nvContentPartPr>
              <p14:xfrm>
                <a:off x="5340905" y="2854366"/>
                <a:ext cx="511200" cy="171720"/>
              </p14:xfrm>
            </p:contentPart>
          </mc:Choice>
          <mc:Fallback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101A5AC2-EC83-9F00-6520-B76E8ED7B03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331905" y="2845366"/>
                  <a:ext cx="528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BF0EBD93-D7FE-224D-1075-950A10646604}"/>
                    </a:ext>
                  </a:extLst>
                </p14:cNvPr>
                <p14:cNvContentPartPr/>
                <p14:nvPr/>
              </p14:nvContentPartPr>
              <p14:xfrm>
                <a:off x="5327225" y="2840686"/>
                <a:ext cx="576360" cy="192240"/>
              </p14:xfrm>
            </p:contentPart>
          </mc:Choice>
          <mc:Fallback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BF0EBD93-D7FE-224D-1075-950A1064660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318225" y="2831686"/>
                  <a:ext cx="5940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5EF77F48-98A9-0258-4586-594072D8AAD1}"/>
                    </a:ext>
                  </a:extLst>
                </p14:cNvPr>
                <p14:cNvContentPartPr/>
                <p14:nvPr/>
              </p14:nvContentPartPr>
              <p14:xfrm>
                <a:off x="5450705" y="2879566"/>
                <a:ext cx="10800" cy="83520"/>
              </p14:xfrm>
            </p:contentPart>
          </mc:Choice>
          <mc:Fallback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5EF77F48-98A9-0258-4586-594072D8AAD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442065" y="2870926"/>
                  <a:ext cx="284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5565E62C-A9B3-242D-3301-1545E753DBC1}"/>
                    </a:ext>
                  </a:extLst>
                </p14:cNvPr>
                <p14:cNvContentPartPr/>
                <p14:nvPr/>
              </p14:nvContentPartPr>
              <p14:xfrm>
                <a:off x="5545025" y="2905486"/>
                <a:ext cx="136080" cy="75240"/>
              </p14:xfrm>
            </p:contentPart>
          </mc:Choice>
          <mc:Fallback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5565E62C-A9B3-242D-3301-1545E753DBC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536385" y="2896846"/>
                  <a:ext cx="1537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234859D0-2513-1EF8-F74E-54AE4E4BCA32}"/>
                    </a:ext>
                  </a:extLst>
                </p14:cNvPr>
                <p14:cNvContentPartPr/>
                <p14:nvPr/>
              </p14:nvContentPartPr>
              <p14:xfrm>
                <a:off x="5731145" y="2918806"/>
                <a:ext cx="119880" cy="93960"/>
              </p14:xfrm>
            </p:contentPart>
          </mc:Choice>
          <mc:Fallback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234859D0-2513-1EF8-F74E-54AE4E4BCA3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722505" y="2910166"/>
                  <a:ext cx="1375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3A91AF1D-68AC-C03C-0ACF-4F34BB8B8100}"/>
                    </a:ext>
                  </a:extLst>
                </p14:cNvPr>
                <p14:cNvContentPartPr/>
                <p14:nvPr/>
              </p14:nvContentPartPr>
              <p14:xfrm>
                <a:off x="5372225" y="2803246"/>
                <a:ext cx="76680" cy="48960"/>
              </p14:xfrm>
            </p:contentPart>
          </mc:Choice>
          <mc:Fallback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3A91AF1D-68AC-C03C-0ACF-4F34BB8B810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363225" y="2794246"/>
                  <a:ext cx="943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6A7AC9C7-1325-78A9-FD8A-E9F1A1E08C36}"/>
                    </a:ext>
                  </a:extLst>
                </p14:cNvPr>
                <p14:cNvContentPartPr/>
                <p14:nvPr/>
              </p14:nvContentPartPr>
              <p14:xfrm>
                <a:off x="5365025" y="2818006"/>
                <a:ext cx="87480" cy="45720"/>
              </p14:xfrm>
            </p:contentPart>
          </mc:Choice>
          <mc:Fallback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6A7AC9C7-1325-78A9-FD8A-E9F1A1E08C36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356385" y="2809366"/>
                  <a:ext cx="1051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58B4D1A6-6A52-F9A2-4819-C0B5FCC01852}"/>
                    </a:ext>
                  </a:extLst>
                </p14:cNvPr>
                <p14:cNvContentPartPr/>
                <p14:nvPr/>
              </p14:nvContentPartPr>
              <p14:xfrm>
                <a:off x="5467625" y="2833126"/>
                <a:ext cx="99720" cy="47520"/>
              </p14:xfrm>
            </p:contentPart>
          </mc:Choice>
          <mc:Fallback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58B4D1A6-6A52-F9A2-4819-C0B5FCC0185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458985" y="2824126"/>
                  <a:ext cx="1173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FCA087E7-8AE6-A075-DA85-F835B0ADF362}"/>
                    </a:ext>
                  </a:extLst>
                </p14:cNvPr>
                <p14:cNvContentPartPr/>
                <p14:nvPr/>
              </p14:nvContentPartPr>
              <p14:xfrm>
                <a:off x="5560865" y="2829886"/>
                <a:ext cx="33120" cy="64440"/>
              </p14:xfrm>
            </p:contentPart>
          </mc:Choice>
          <mc:Fallback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FCA087E7-8AE6-A075-DA85-F835B0ADF36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552225" y="2821246"/>
                  <a:ext cx="507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14DCFC01-D012-3F87-2A87-8EA4DD1F8992}"/>
                    </a:ext>
                  </a:extLst>
                </p14:cNvPr>
                <p14:cNvContentPartPr/>
                <p14:nvPr/>
              </p14:nvContentPartPr>
              <p14:xfrm>
                <a:off x="5638985" y="2848246"/>
                <a:ext cx="75960" cy="53280"/>
              </p14:xfrm>
            </p:contentPart>
          </mc:Choice>
          <mc:Fallback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14DCFC01-D012-3F87-2A87-8EA4DD1F8992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630345" y="2839606"/>
                  <a:ext cx="936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6544C4F9-F21F-8D05-D64F-8C421A2A2845}"/>
                    </a:ext>
                  </a:extLst>
                </p14:cNvPr>
                <p14:cNvContentPartPr/>
                <p14:nvPr/>
              </p14:nvContentPartPr>
              <p14:xfrm>
                <a:off x="5682185" y="2849326"/>
                <a:ext cx="75240" cy="65880"/>
              </p14:xfrm>
            </p:contentPart>
          </mc:Choice>
          <mc:Fallback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6544C4F9-F21F-8D05-D64F-8C421A2A2845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673185" y="2840326"/>
                  <a:ext cx="928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F3635A76-582F-DDA0-7022-76F3AD057226}"/>
                    </a:ext>
                  </a:extLst>
                </p14:cNvPr>
                <p14:cNvContentPartPr/>
                <p14:nvPr/>
              </p14:nvContentPartPr>
              <p14:xfrm>
                <a:off x="5770025" y="2874526"/>
                <a:ext cx="72000" cy="55800"/>
              </p14:xfrm>
            </p:contentPart>
          </mc:Choice>
          <mc:Fallback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F3635A76-582F-DDA0-7022-76F3AD05722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761025" y="2865886"/>
                  <a:ext cx="896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3ECB3924-DA83-415E-9E25-A49CAD00255F}"/>
                    </a:ext>
                  </a:extLst>
                </p14:cNvPr>
                <p14:cNvContentPartPr/>
                <p14:nvPr/>
              </p14:nvContentPartPr>
              <p14:xfrm>
                <a:off x="5773985" y="2882446"/>
                <a:ext cx="91800" cy="59040"/>
              </p14:xfrm>
            </p:contentPart>
          </mc:Choice>
          <mc:Fallback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3ECB3924-DA83-415E-9E25-A49CAD00255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764985" y="2873446"/>
                  <a:ext cx="1094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CE6CA3A1-5A65-8CA4-B8B9-3FEF9F1AC437}"/>
                    </a:ext>
                  </a:extLst>
                </p14:cNvPr>
                <p14:cNvContentPartPr/>
                <p14:nvPr/>
              </p14:nvContentPartPr>
              <p14:xfrm>
                <a:off x="5885585" y="2906206"/>
                <a:ext cx="140040" cy="68400"/>
              </p14:xfrm>
            </p:contentPart>
          </mc:Choice>
          <mc:Fallback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CE6CA3A1-5A65-8CA4-B8B9-3FEF9F1AC43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876585" y="2897206"/>
                  <a:ext cx="1576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8ADD1B2F-EBED-F173-5E40-E314EBC11CD8}"/>
                    </a:ext>
                  </a:extLst>
                </p14:cNvPr>
                <p14:cNvContentPartPr/>
                <p14:nvPr/>
              </p14:nvContentPartPr>
              <p14:xfrm>
                <a:off x="5952185" y="2892166"/>
                <a:ext cx="132120" cy="100080"/>
              </p14:xfrm>
            </p:contentPart>
          </mc:Choice>
          <mc:Fallback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8ADD1B2F-EBED-F173-5E40-E314EBC11CD8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943545" y="2883526"/>
                  <a:ext cx="1497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A87C5959-2936-7A82-3AB1-3F1F09EFEC89}"/>
                    </a:ext>
                  </a:extLst>
                </p14:cNvPr>
                <p14:cNvContentPartPr/>
                <p14:nvPr/>
              </p14:nvContentPartPr>
              <p14:xfrm>
                <a:off x="6056225" y="2994046"/>
                <a:ext cx="110160" cy="120960"/>
              </p14:xfrm>
            </p:contentPart>
          </mc:Choice>
          <mc:Fallback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A87C5959-2936-7A82-3AB1-3F1F09EFEC8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047585" y="2985046"/>
                  <a:ext cx="1278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E2ABD6D9-D661-7837-4E8B-0FC9FB69ECA6}"/>
                    </a:ext>
                  </a:extLst>
                </p14:cNvPr>
                <p14:cNvContentPartPr/>
                <p14:nvPr/>
              </p14:nvContentPartPr>
              <p14:xfrm>
                <a:off x="6127505" y="2963806"/>
                <a:ext cx="195840" cy="64440"/>
              </p14:xfrm>
            </p:contentPart>
          </mc:Choice>
          <mc:Fallback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E2ABD6D9-D661-7837-4E8B-0FC9FB69ECA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118505" y="2954806"/>
                  <a:ext cx="2134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69FE5B04-5AF2-5704-843E-A22178254205}"/>
                    </a:ext>
                  </a:extLst>
                </p14:cNvPr>
                <p14:cNvContentPartPr/>
                <p14:nvPr/>
              </p14:nvContentPartPr>
              <p14:xfrm>
                <a:off x="6254585" y="2933566"/>
                <a:ext cx="86400" cy="96840"/>
              </p14:xfrm>
            </p:contentPart>
          </mc:Choice>
          <mc:Fallback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69FE5B04-5AF2-5704-843E-A2217825420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245945" y="2924566"/>
                  <a:ext cx="1040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B8C29560-D614-66BC-F290-BA0F717496E8}"/>
                    </a:ext>
                  </a:extLst>
                </p14:cNvPr>
                <p14:cNvContentPartPr/>
                <p14:nvPr/>
              </p14:nvContentPartPr>
              <p14:xfrm>
                <a:off x="6367265" y="2933926"/>
                <a:ext cx="52920" cy="81360"/>
              </p14:xfrm>
            </p:contentPart>
          </mc:Choice>
          <mc:Fallback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B8C29560-D614-66BC-F290-BA0F717496E8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358265" y="2924926"/>
                  <a:ext cx="705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BC0DA85C-F9D6-2C8D-B2D3-5A47FA62B08B}"/>
                    </a:ext>
                  </a:extLst>
                </p14:cNvPr>
                <p14:cNvContentPartPr/>
                <p14:nvPr/>
              </p14:nvContentPartPr>
              <p14:xfrm>
                <a:off x="6448985" y="2926726"/>
                <a:ext cx="30600" cy="135720"/>
              </p14:xfrm>
            </p:contentPart>
          </mc:Choice>
          <mc:Fallback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BC0DA85C-F9D6-2C8D-B2D3-5A47FA62B08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439985" y="2918086"/>
                  <a:ext cx="482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AA6BCD2F-4656-EBD9-7176-725EE3ED6D54}"/>
                    </a:ext>
                  </a:extLst>
                </p14:cNvPr>
                <p14:cNvContentPartPr/>
                <p14:nvPr/>
              </p14:nvContentPartPr>
              <p14:xfrm>
                <a:off x="6481025" y="2953726"/>
                <a:ext cx="109440" cy="120600"/>
              </p14:xfrm>
            </p:contentPart>
          </mc:Choice>
          <mc:Fallback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AA6BCD2F-4656-EBD9-7176-725EE3ED6D54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472385" y="2945086"/>
                  <a:ext cx="1270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D282E61F-DAC3-0356-5882-E2046DDDED0B}"/>
                    </a:ext>
                  </a:extLst>
                </p14:cNvPr>
                <p14:cNvContentPartPr/>
                <p14:nvPr/>
              </p14:nvContentPartPr>
              <p14:xfrm>
                <a:off x="6622505" y="2949046"/>
                <a:ext cx="65520" cy="140400"/>
              </p14:xfrm>
            </p:contentPart>
          </mc:Choice>
          <mc:Fallback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D282E61F-DAC3-0356-5882-E2046DDDED0B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613505" y="2940406"/>
                  <a:ext cx="831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0B074D3E-B2EE-9302-4AF6-338DC797FD54}"/>
                    </a:ext>
                  </a:extLst>
                </p14:cNvPr>
                <p14:cNvContentPartPr/>
                <p14:nvPr/>
              </p14:nvContentPartPr>
              <p14:xfrm>
                <a:off x="6593705" y="3016726"/>
                <a:ext cx="139680" cy="28440"/>
              </p14:xfrm>
            </p:contentPart>
          </mc:Choice>
          <mc:Fallback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0B074D3E-B2EE-9302-4AF6-338DC797FD5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584705" y="3007726"/>
                  <a:ext cx="1573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E2B9229D-8A15-27D0-4480-CE8524157EF0}"/>
                    </a:ext>
                  </a:extLst>
                </p14:cNvPr>
                <p14:cNvContentPartPr/>
                <p14:nvPr/>
              </p14:nvContentPartPr>
              <p14:xfrm>
                <a:off x="6699545" y="2993686"/>
                <a:ext cx="84240" cy="114120"/>
              </p14:xfrm>
            </p:contentPart>
          </mc:Choice>
          <mc:Fallback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E2B9229D-8A15-27D0-4480-CE8524157EF0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690545" y="2985046"/>
                  <a:ext cx="1018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247EBC12-4350-3C59-CE74-E23ADB901168}"/>
                    </a:ext>
                  </a:extLst>
                </p14:cNvPr>
                <p14:cNvContentPartPr/>
                <p14:nvPr/>
              </p14:nvContentPartPr>
              <p14:xfrm>
                <a:off x="6779465" y="2973526"/>
                <a:ext cx="51840" cy="140040"/>
              </p14:xfrm>
            </p:contentPart>
          </mc:Choice>
          <mc:Fallback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247EBC12-4350-3C59-CE74-E23ADB90116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770825" y="2964886"/>
                  <a:ext cx="694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CF703F29-461E-7985-46D5-40C4732E2611}"/>
                    </a:ext>
                  </a:extLst>
                </p14:cNvPr>
                <p14:cNvContentPartPr/>
                <p14:nvPr/>
              </p14:nvContentPartPr>
              <p14:xfrm>
                <a:off x="6898985" y="2978926"/>
                <a:ext cx="70560" cy="173160"/>
              </p14:xfrm>
            </p:contentPart>
          </mc:Choice>
          <mc:Fallback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CF703F29-461E-7985-46D5-40C4732E2611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890345" y="2970286"/>
                  <a:ext cx="882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6CF614E3-3F05-63FF-EA2C-C2DF9FB89653}"/>
                    </a:ext>
                  </a:extLst>
                </p14:cNvPr>
                <p14:cNvContentPartPr/>
                <p14:nvPr/>
              </p14:nvContentPartPr>
              <p14:xfrm>
                <a:off x="4885145" y="3093406"/>
                <a:ext cx="89640" cy="29880"/>
              </p14:xfrm>
            </p:contentPart>
          </mc:Choice>
          <mc:Fallback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6CF614E3-3F05-63FF-EA2C-C2DF9FB89653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876505" y="3084406"/>
                  <a:ext cx="1072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7CA4289C-15F0-75B4-5DB9-0CD8540DBB4C}"/>
                    </a:ext>
                  </a:extLst>
                </p14:cNvPr>
                <p14:cNvContentPartPr/>
                <p14:nvPr/>
              </p14:nvContentPartPr>
              <p14:xfrm>
                <a:off x="4976585" y="3089446"/>
                <a:ext cx="55440" cy="70560"/>
              </p14:xfrm>
            </p:contentPart>
          </mc:Choice>
          <mc:Fallback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7CA4289C-15F0-75B4-5DB9-0CD8540DBB4C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967585" y="3080446"/>
                  <a:ext cx="730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8140620C-691F-3640-3E1B-50F4A8C3D960}"/>
                    </a:ext>
                  </a:extLst>
                </p14:cNvPr>
                <p14:cNvContentPartPr/>
                <p14:nvPr/>
              </p14:nvContentPartPr>
              <p14:xfrm>
                <a:off x="5190065" y="3031486"/>
                <a:ext cx="57240" cy="165240"/>
              </p14:xfrm>
            </p:contentPart>
          </mc:Choice>
          <mc:Fallback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8140620C-691F-3640-3E1B-50F4A8C3D960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181065" y="3022486"/>
                  <a:ext cx="748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8201775A-0D26-3065-189D-3E23374747A4}"/>
                    </a:ext>
                  </a:extLst>
                </p14:cNvPr>
                <p14:cNvContentPartPr/>
                <p14:nvPr/>
              </p14:nvContentPartPr>
              <p14:xfrm>
                <a:off x="5232185" y="3080446"/>
                <a:ext cx="403920" cy="169560"/>
              </p14:xfrm>
            </p:contentPart>
          </mc:Choice>
          <mc:Fallback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8201775A-0D26-3065-189D-3E23374747A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223545" y="3071446"/>
                  <a:ext cx="4215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49C27062-A052-779E-C8AA-0FE99163EDD6}"/>
                    </a:ext>
                  </a:extLst>
                </p14:cNvPr>
                <p14:cNvContentPartPr/>
                <p14:nvPr/>
              </p14:nvContentPartPr>
              <p14:xfrm>
                <a:off x="5247665" y="3196366"/>
                <a:ext cx="400320" cy="21600"/>
              </p14:xfrm>
            </p:contentPart>
          </mc:Choice>
          <mc:Fallback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49C27062-A052-779E-C8AA-0FE99163EDD6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239025" y="3187726"/>
                  <a:ext cx="4179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ADCDB6E2-C4AE-4709-CC58-9D8D8390B14B}"/>
                    </a:ext>
                  </a:extLst>
                </p14:cNvPr>
                <p14:cNvContentPartPr/>
                <p14:nvPr/>
              </p14:nvContentPartPr>
              <p14:xfrm>
                <a:off x="5330825" y="3070726"/>
                <a:ext cx="27360" cy="118440"/>
              </p14:xfrm>
            </p:contentPart>
          </mc:Choice>
          <mc:Fallback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ADCDB6E2-C4AE-4709-CC58-9D8D8390B14B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321825" y="3062086"/>
                  <a:ext cx="450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7B922E9C-5857-B97A-E13B-95574ADD7722}"/>
                    </a:ext>
                  </a:extLst>
                </p14:cNvPr>
                <p14:cNvContentPartPr/>
                <p14:nvPr/>
              </p14:nvContentPartPr>
              <p14:xfrm>
                <a:off x="5394185" y="3100246"/>
                <a:ext cx="34920" cy="130680"/>
              </p14:xfrm>
            </p:contentPart>
          </mc:Choice>
          <mc:Fallback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7B922E9C-5857-B97A-E13B-95574ADD772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385545" y="3091246"/>
                  <a:ext cx="525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F4399FC3-CACA-E43C-E11C-92703FB92FA8}"/>
                    </a:ext>
                  </a:extLst>
                </p14:cNvPr>
                <p14:cNvContentPartPr/>
                <p14:nvPr/>
              </p14:nvContentPartPr>
              <p14:xfrm>
                <a:off x="5519465" y="3122566"/>
                <a:ext cx="20880" cy="119880"/>
              </p14:xfrm>
            </p:contentPart>
          </mc:Choice>
          <mc:Fallback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F4399FC3-CACA-E43C-E11C-92703FB92FA8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510465" y="3113566"/>
                  <a:ext cx="385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BBA8B542-CEEE-F600-7062-5E5B3ABC08C3}"/>
                    </a:ext>
                  </a:extLst>
                </p14:cNvPr>
                <p14:cNvContentPartPr/>
                <p14:nvPr/>
              </p14:nvContentPartPr>
              <p14:xfrm>
                <a:off x="5552225" y="3059926"/>
                <a:ext cx="109080" cy="105480"/>
              </p14:xfrm>
            </p:contentPart>
          </mc:Choice>
          <mc:Fallback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BBA8B542-CEEE-F600-7062-5E5B3ABC08C3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543585" y="3051286"/>
                  <a:ext cx="1267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0888E4D9-D364-35E0-1403-C6F6A0A1F742}"/>
                    </a:ext>
                  </a:extLst>
                </p14:cNvPr>
                <p14:cNvContentPartPr/>
                <p14:nvPr/>
              </p14:nvContentPartPr>
              <p14:xfrm>
                <a:off x="5537105" y="3037246"/>
                <a:ext cx="60120" cy="76680"/>
              </p14:xfrm>
            </p:contentPart>
          </mc:Choice>
          <mc:Fallback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0888E4D9-D364-35E0-1403-C6F6A0A1F742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528105" y="3028246"/>
                  <a:ext cx="777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949FF5EA-5540-CC57-1498-723BDF0E956C}"/>
                    </a:ext>
                  </a:extLst>
                </p14:cNvPr>
                <p14:cNvContentPartPr/>
                <p14:nvPr/>
              </p14:nvContentPartPr>
              <p14:xfrm>
                <a:off x="5380865" y="3030046"/>
                <a:ext cx="83160" cy="49680"/>
              </p14:xfrm>
            </p:contentPart>
          </mc:Choice>
          <mc:Fallback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949FF5EA-5540-CC57-1498-723BDF0E956C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372225" y="3021406"/>
                  <a:ext cx="1008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13D0C629-3889-135C-1442-1E12E0633C99}"/>
                    </a:ext>
                  </a:extLst>
                </p14:cNvPr>
                <p14:cNvContentPartPr/>
                <p14:nvPr/>
              </p14:nvContentPartPr>
              <p14:xfrm>
                <a:off x="5352425" y="3019246"/>
                <a:ext cx="14760" cy="54360"/>
              </p14:xfrm>
            </p:contentPart>
          </mc:Choice>
          <mc:Fallback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13D0C629-3889-135C-1442-1E12E0633C9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343425" y="3010246"/>
                  <a:ext cx="324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F055E080-2CE5-A598-4105-EB199B32B62B}"/>
                    </a:ext>
                  </a:extLst>
                </p14:cNvPr>
                <p14:cNvContentPartPr/>
                <p14:nvPr/>
              </p14:nvContentPartPr>
              <p14:xfrm>
                <a:off x="5218145" y="3022846"/>
                <a:ext cx="91080" cy="51480"/>
              </p14:xfrm>
            </p:contentPart>
          </mc:Choice>
          <mc:Fallback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F055E080-2CE5-A598-4105-EB199B32B62B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209145" y="3014206"/>
                  <a:ext cx="1087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B553733E-F3C9-57B4-D8BE-CA1CD3347CB8}"/>
                    </a:ext>
                  </a:extLst>
                </p14:cNvPr>
                <p14:cNvContentPartPr/>
                <p14:nvPr/>
              </p14:nvContentPartPr>
              <p14:xfrm>
                <a:off x="5186105" y="3021766"/>
                <a:ext cx="98280" cy="49320"/>
              </p14:xfrm>
            </p:contentPart>
          </mc:Choice>
          <mc:Fallback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B553733E-F3C9-57B4-D8BE-CA1CD3347CB8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177105" y="3012766"/>
                  <a:ext cx="1159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69BB9D53-31AF-A273-646F-385E1C26F86E}"/>
                    </a:ext>
                  </a:extLst>
                </p14:cNvPr>
                <p14:cNvContentPartPr/>
                <p14:nvPr/>
              </p14:nvContentPartPr>
              <p14:xfrm>
                <a:off x="5073065" y="3027886"/>
                <a:ext cx="138600" cy="76320"/>
              </p14:xfrm>
            </p:contentPart>
          </mc:Choice>
          <mc:Fallback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69BB9D53-31AF-A273-646F-385E1C26F86E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064425" y="3018886"/>
                  <a:ext cx="1562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DB3DD4A1-ADC6-B34B-188F-A26613BC3BFC}"/>
                    </a:ext>
                  </a:extLst>
                </p14:cNvPr>
                <p14:cNvContentPartPr/>
                <p14:nvPr/>
              </p14:nvContentPartPr>
              <p14:xfrm>
                <a:off x="5039945" y="3053086"/>
                <a:ext cx="80280" cy="60120"/>
              </p14:xfrm>
            </p:contentPart>
          </mc:Choice>
          <mc:Fallback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DB3DD4A1-ADC6-B34B-188F-A26613BC3BFC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031305" y="3044446"/>
                  <a:ext cx="979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F85BB20D-8E1C-FCEF-4A24-D483B5E46924}"/>
                    </a:ext>
                  </a:extLst>
                </p14:cNvPr>
                <p14:cNvContentPartPr/>
                <p14:nvPr/>
              </p14:nvContentPartPr>
              <p14:xfrm>
                <a:off x="5041025" y="3136606"/>
                <a:ext cx="126000" cy="91800"/>
              </p14:xfrm>
            </p:contentPart>
          </mc:Choice>
          <mc:Fallback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F85BB20D-8E1C-FCEF-4A24-D483B5E46924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032025" y="3127606"/>
                  <a:ext cx="1436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B8A98EF2-6141-2EE5-E50F-0659A1E46AC2}"/>
                    </a:ext>
                  </a:extLst>
                </p14:cNvPr>
                <p14:cNvContentPartPr/>
                <p14:nvPr/>
              </p14:nvContentPartPr>
              <p14:xfrm>
                <a:off x="5136785" y="3207526"/>
                <a:ext cx="110520" cy="60120"/>
              </p14:xfrm>
            </p:contentPart>
          </mc:Choice>
          <mc:Fallback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B8A98EF2-6141-2EE5-E50F-0659A1E46AC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127785" y="3198526"/>
                  <a:ext cx="1281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CCDFAD22-B580-3FA3-942D-2BA552F9D466}"/>
                    </a:ext>
                  </a:extLst>
                </p14:cNvPr>
                <p14:cNvContentPartPr/>
                <p14:nvPr/>
              </p14:nvContentPartPr>
              <p14:xfrm>
                <a:off x="5225705" y="3228406"/>
                <a:ext cx="71640" cy="60840"/>
              </p14:xfrm>
            </p:contentPart>
          </mc:Choice>
          <mc:Fallback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CCDFAD22-B580-3FA3-942D-2BA552F9D466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217065" y="3219406"/>
                  <a:ext cx="892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7ACAA744-1FEF-D388-9BEC-049FA2F74DA6}"/>
                    </a:ext>
                  </a:extLst>
                </p14:cNvPr>
                <p14:cNvContentPartPr/>
                <p14:nvPr/>
              </p14:nvContentPartPr>
              <p14:xfrm>
                <a:off x="5315345" y="3245326"/>
                <a:ext cx="60480" cy="70920"/>
              </p14:xfrm>
            </p:contentPart>
          </mc:Choice>
          <mc:Fallback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7ACAA744-1FEF-D388-9BEC-049FA2F74DA6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306345" y="3236686"/>
                  <a:ext cx="781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140FAB91-48B8-9747-A997-9AA07ED366AE}"/>
                    </a:ext>
                  </a:extLst>
                </p14:cNvPr>
                <p14:cNvContentPartPr/>
                <p14:nvPr/>
              </p14:nvContentPartPr>
              <p14:xfrm>
                <a:off x="5292665" y="3294286"/>
                <a:ext cx="114480" cy="13320"/>
              </p14:xfrm>
            </p:contentPart>
          </mc:Choice>
          <mc:Fallback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140FAB91-48B8-9747-A997-9AA07ED366AE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283665" y="3285646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602A563A-09FA-DA1E-3C58-CAB068D73143}"/>
                    </a:ext>
                  </a:extLst>
                </p14:cNvPr>
                <p14:cNvContentPartPr/>
                <p14:nvPr/>
              </p14:nvContentPartPr>
              <p14:xfrm>
                <a:off x="5401385" y="3266926"/>
                <a:ext cx="70560" cy="81720"/>
              </p14:xfrm>
            </p:contentPart>
          </mc:Choice>
          <mc:Fallback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602A563A-09FA-DA1E-3C58-CAB068D7314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392745" y="3258286"/>
                  <a:ext cx="882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972051B2-CDE5-9BC3-B473-F1BA66AC8A9E}"/>
                    </a:ext>
                  </a:extLst>
                </p14:cNvPr>
                <p14:cNvContentPartPr/>
                <p14:nvPr/>
              </p14:nvContentPartPr>
              <p14:xfrm>
                <a:off x="5495345" y="3287086"/>
                <a:ext cx="108360" cy="93240"/>
              </p14:xfrm>
            </p:contentPart>
          </mc:Choice>
          <mc:Fallback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972051B2-CDE5-9BC3-B473-F1BA66AC8A9E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486345" y="3278446"/>
                  <a:ext cx="1260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B0B3C197-1F74-9023-D72B-76F0DCA642FE}"/>
                    </a:ext>
                  </a:extLst>
                </p14:cNvPr>
                <p14:cNvContentPartPr/>
                <p14:nvPr/>
              </p14:nvContentPartPr>
              <p14:xfrm>
                <a:off x="5642585" y="3373486"/>
                <a:ext cx="11520" cy="1440"/>
              </p14:xfrm>
            </p:contentPart>
          </mc:Choice>
          <mc:Fallback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B0B3C197-1F74-9023-D72B-76F0DCA642F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633945" y="3364486"/>
                  <a:ext cx="29160" cy="1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3">
            <p14:nvContentPartPr>
              <p14:cNvPr id="125" name="잉크 124">
                <a:extLst>
                  <a:ext uri="{FF2B5EF4-FFF2-40B4-BE49-F238E27FC236}">
                    <a16:creationId xmlns:a16="http://schemas.microsoft.com/office/drawing/2014/main" id="{0F4E4AAE-BD7F-DE4B-B119-1A78B61C4686}"/>
                  </a:ext>
                </a:extLst>
              </p14:cNvPr>
              <p14:cNvContentPartPr/>
              <p14:nvPr/>
            </p14:nvContentPartPr>
            <p14:xfrm>
              <a:off x="1547280" y="7229160"/>
              <a:ext cx="3851280" cy="2836440"/>
            </p14:xfrm>
          </p:contentPart>
        </mc:Choice>
        <mc:Fallback>
          <p:pic>
            <p:nvPicPr>
              <p:cNvPr id="125" name="잉크 124">
                <a:extLst>
                  <a:ext uri="{FF2B5EF4-FFF2-40B4-BE49-F238E27FC236}">
                    <a16:creationId xmlns:a16="http://schemas.microsoft.com/office/drawing/2014/main" id="{0F4E4AAE-BD7F-DE4B-B119-1A78B61C4686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1537920" y="7219800"/>
                <a:ext cx="3870000" cy="2855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6264" y="3272583"/>
            <a:ext cx="1845310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spc="10" dirty="0"/>
              <a:t>프로그램</a:t>
            </a:r>
            <a:r>
              <a:rPr sz="2400" spc="-40" dirty="0"/>
              <a:t> </a:t>
            </a:r>
            <a:r>
              <a:rPr sz="2400" spc="10" dirty="0"/>
              <a:t>제어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321" y="6426891"/>
            <a:ext cx="7087100" cy="719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49527" y="9405604"/>
            <a:ext cx="1917309" cy="6858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4907" y="6035825"/>
            <a:ext cx="2957830" cy="230124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상태</a:t>
            </a:r>
            <a:r>
              <a:rPr sz="1900" b="1" spc="5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비트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buSzPct val="94117"/>
              <a:buChar char="•"/>
              <a:tabLst>
                <a:tab pos="220345" algn="l"/>
              </a:tabLst>
            </a:pPr>
            <a:r>
              <a:rPr sz="1700" spc="-10" dirty="0">
                <a:latin typeface="나눔고딕OTF"/>
                <a:cs typeface="나눔고딕OTF"/>
              </a:rPr>
              <a:t>ALU </a:t>
            </a:r>
            <a:r>
              <a:rPr sz="1700" spc="-5" dirty="0">
                <a:latin typeface="나눔고딕OTF"/>
                <a:cs typeface="나눔고딕OTF"/>
              </a:rPr>
              <a:t>연산 수행 후</a:t>
            </a:r>
            <a:r>
              <a:rPr sz="1700" spc="-2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상태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상태 레지스터</a:t>
            </a:r>
            <a:r>
              <a:rPr sz="1700" spc="-2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저장</a:t>
            </a:r>
            <a:endParaRPr sz="1700">
              <a:latin typeface="나눔고딕OTF"/>
              <a:cs typeface="나눔고딕OTF"/>
            </a:endParaRPr>
          </a:p>
          <a:p>
            <a:pPr marL="288925">
              <a:lnSpc>
                <a:spcPct val="100000"/>
              </a:lnSpc>
              <a:spcBef>
                <a:spcPts val="1420"/>
              </a:spcBef>
            </a:pPr>
            <a:r>
              <a:rPr sz="1450" spc="-5" dirty="0">
                <a:latin typeface="나눔고딕OTF"/>
                <a:cs typeface="나눔고딕OTF"/>
              </a:rPr>
              <a:t>– PSW –</a:t>
            </a:r>
            <a:r>
              <a:rPr sz="1450" spc="-5" dirty="0">
                <a:solidFill>
                  <a:srgbClr val="0000FF"/>
                </a:solidFill>
                <a:latin typeface="나눔고딕OTF"/>
                <a:cs typeface="나눔고딕OTF"/>
              </a:rPr>
              <a:t> </a:t>
            </a:r>
            <a:r>
              <a:rPr sz="1700" b="1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나눔고딕OTF"/>
                <a:cs typeface="나눔고딕OTF"/>
              </a:rPr>
              <a:t>P</a:t>
            </a:r>
            <a:r>
              <a:rPr sz="1450" spc="-5" dirty="0">
                <a:latin typeface="나눔고딕OTF"/>
                <a:cs typeface="나눔고딕OTF"/>
              </a:rPr>
              <a:t>rogram</a:t>
            </a:r>
            <a:r>
              <a:rPr sz="1450" spc="-5" dirty="0">
                <a:solidFill>
                  <a:srgbClr val="0000FF"/>
                </a:solidFill>
                <a:latin typeface="나눔고딕OTF"/>
                <a:cs typeface="나눔고딕OTF"/>
              </a:rPr>
              <a:t> </a:t>
            </a:r>
            <a:r>
              <a:rPr sz="1700" b="1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나눔고딕OTF"/>
                <a:cs typeface="나눔고딕OTF"/>
              </a:rPr>
              <a:t>S</a:t>
            </a:r>
            <a:r>
              <a:rPr sz="1450" spc="-5" dirty="0">
                <a:latin typeface="나눔고딕OTF"/>
                <a:cs typeface="나눔고딕OTF"/>
              </a:rPr>
              <a:t>tatus</a:t>
            </a:r>
            <a:r>
              <a:rPr sz="1450" spc="-45" dirty="0">
                <a:solidFill>
                  <a:srgbClr val="0000FF"/>
                </a:solidFill>
                <a:latin typeface="나눔고딕OTF"/>
                <a:cs typeface="나눔고딕OTF"/>
              </a:rPr>
              <a:t> </a:t>
            </a:r>
            <a:r>
              <a:rPr sz="1700" b="1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나눔고딕OTF"/>
                <a:cs typeface="나눔고딕OTF"/>
              </a:rPr>
              <a:t>W</a:t>
            </a:r>
            <a:r>
              <a:rPr sz="1450" spc="-5" dirty="0">
                <a:latin typeface="나눔고딕OTF"/>
                <a:cs typeface="나눔고딕OTF"/>
              </a:rPr>
              <a:t>ord</a:t>
            </a:r>
            <a:endParaRPr sz="14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0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조건 분기문의</a:t>
            </a:r>
            <a:r>
              <a:rPr sz="1700" spc="-20" dirty="0">
                <a:latin typeface="나눔고딕OTF"/>
                <a:cs typeface="나눔고딕OTF"/>
              </a:rPr>
              <a:t> </a:t>
            </a:r>
            <a:r>
              <a:rPr sz="1700" spc="-5" dirty="0">
                <a:solidFill>
                  <a:srgbClr val="0000FF"/>
                </a:solidFill>
                <a:latin typeface="나눔고딕OTF"/>
                <a:cs typeface="나눔고딕OTF"/>
              </a:rPr>
              <a:t>조건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07" y="695592"/>
            <a:ext cx="1020444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상태</a:t>
            </a:r>
            <a:r>
              <a:rPr sz="1900" b="1" spc="-75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비트</a:t>
            </a:r>
            <a:endParaRPr sz="190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32943" y="1675602"/>
            <a:ext cx="3355040" cy="27872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3708" y="1430614"/>
            <a:ext cx="2633769" cy="4899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67672" y="1424608"/>
            <a:ext cx="2644797" cy="5009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70553" y="1427490"/>
            <a:ext cx="2639060" cy="495300"/>
          </a:xfrm>
          <a:custGeom>
            <a:avLst/>
            <a:gdLst/>
            <a:ahLst/>
            <a:cxnLst/>
            <a:rect l="l" t="t" r="r" b="b"/>
            <a:pathLst>
              <a:path w="2639060" h="495300">
                <a:moveTo>
                  <a:pt x="0" y="495213"/>
                </a:moveTo>
                <a:lnTo>
                  <a:pt x="2639034" y="495213"/>
                </a:lnTo>
                <a:lnTo>
                  <a:pt x="2639034" y="0"/>
                </a:lnTo>
                <a:lnTo>
                  <a:pt x="0" y="0"/>
                </a:lnTo>
                <a:lnTo>
                  <a:pt x="0" y="495213"/>
                </a:lnTo>
                <a:close/>
              </a:path>
            </a:pathLst>
          </a:custGeom>
          <a:ln w="5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7321" y="6426891"/>
            <a:ext cx="7087100" cy="719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49527" y="9405604"/>
            <a:ext cx="1917309" cy="6858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24907" y="6035825"/>
            <a:ext cx="3498215" cy="28841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서브루틴 </a:t>
            </a:r>
            <a:r>
              <a:rPr sz="1900" b="1" spc="10" dirty="0">
                <a:latin typeface="나눔고딕OTF"/>
                <a:cs typeface="나눔고딕OTF"/>
              </a:rPr>
              <a:t>call </a:t>
            </a:r>
            <a:r>
              <a:rPr sz="1900" b="1" spc="25" dirty="0">
                <a:latin typeface="나눔고딕OTF"/>
                <a:cs typeface="나눔고딕OTF"/>
              </a:rPr>
              <a:t>&amp;</a:t>
            </a:r>
            <a:r>
              <a:rPr sz="1900" b="1" spc="-35" dirty="0">
                <a:latin typeface="나눔고딕OTF"/>
                <a:cs typeface="나눔고딕OTF"/>
              </a:rPr>
              <a:t> </a:t>
            </a:r>
            <a:r>
              <a:rPr sz="1900" b="1" spc="15" dirty="0">
                <a:latin typeface="나눔고딕OTF"/>
                <a:cs typeface="나눔고딕OTF"/>
              </a:rPr>
              <a:t>return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CALL</a:t>
            </a:r>
            <a:r>
              <a:rPr sz="1700" spc="-1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처리</a:t>
            </a:r>
            <a:endParaRPr sz="1700">
              <a:latin typeface="나눔고딕OTF"/>
              <a:cs typeface="나눔고딕OTF"/>
            </a:endParaRPr>
          </a:p>
          <a:p>
            <a:pPr marL="461645" lvl="1" indent="-172720">
              <a:lnSpc>
                <a:spcPct val="100000"/>
              </a:lnSpc>
              <a:spcBef>
                <a:spcPts val="1285"/>
              </a:spcBef>
              <a:buChar char="–"/>
              <a:tabLst>
                <a:tab pos="461645" algn="l"/>
              </a:tabLst>
            </a:pPr>
            <a:r>
              <a:rPr sz="1450" spc="-5" dirty="0">
                <a:latin typeface="나눔고딕OTF"/>
                <a:cs typeface="나눔고딕OTF"/>
              </a:rPr>
              <a:t>반환 주소 저장 – PC 저장 // </a:t>
            </a:r>
            <a:r>
              <a:rPr sz="1450" b="1" spc="-5" dirty="0">
                <a:solidFill>
                  <a:srgbClr val="0000FF"/>
                </a:solidFill>
                <a:latin typeface="나눔고딕OTF"/>
                <a:cs typeface="나눔고딕OTF"/>
              </a:rPr>
              <a:t>스택 </a:t>
            </a:r>
            <a:r>
              <a:rPr sz="1450" spc="-5" dirty="0">
                <a:latin typeface="나눔고딕OTF"/>
                <a:cs typeface="나눔고딕OTF"/>
              </a:rPr>
              <a:t>이용</a:t>
            </a:r>
            <a:endParaRPr sz="1450">
              <a:latin typeface="나눔고딕OTF"/>
              <a:cs typeface="나눔고딕OTF"/>
            </a:endParaRPr>
          </a:p>
          <a:p>
            <a:pPr marL="461645" lvl="1" indent="-172720">
              <a:lnSpc>
                <a:spcPct val="100000"/>
              </a:lnSpc>
              <a:spcBef>
                <a:spcPts val="1220"/>
              </a:spcBef>
              <a:buChar char="–"/>
              <a:tabLst>
                <a:tab pos="461645" algn="l"/>
              </a:tabLst>
            </a:pPr>
            <a:r>
              <a:rPr sz="1450" spc="-5" dirty="0">
                <a:latin typeface="나눔고딕OTF"/>
                <a:cs typeface="나눔고딕OTF"/>
              </a:rPr>
              <a:t>서브루틴 시작 주소로 제어</a:t>
            </a:r>
            <a:r>
              <a:rPr sz="1450" spc="-40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이동</a:t>
            </a:r>
            <a:endParaRPr sz="1450">
              <a:latin typeface="나눔고딕OTF"/>
              <a:cs typeface="나눔고딕OTF"/>
            </a:endParaRPr>
          </a:p>
          <a:p>
            <a:pPr marL="2568575" marR="168910">
              <a:lnSpc>
                <a:spcPct val="149900"/>
              </a:lnSpc>
              <a:spcBef>
                <a:spcPts val="1145"/>
              </a:spcBef>
            </a:pPr>
            <a:r>
              <a:rPr sz="1450" spc="-5" dirty="0">
                <a:latin typeface="나눔바른펜OTF"/>
                <a:cs typeface="나눔바른펜OTF"/>
              </a:rPr>
              <a:t>SP</a:t>
            </a:r>
            <a:r>
              <a:rPr sz="1450" spc="-5" dirty="0">
                <a:latin typeface="Wingdings"/>
                <a:cs typeface="Wingdings"/>
              </a:rPr>
              <a:t></a:t>
            </a:r>
            <a:r>
              <a:rPr sz="1450" spc="-5" dirty="0">
                <a:latin typeface="나눔바른펜OTF"/>
                <a:cs typeface="나눔바른펜OTF"/>
              </a:rPr>
              <a:t>SP+1  </a:t>
            </a:r>
            <a:r>
              <a:rPr sz="1450" spc="-10" dirty="0">
                <a:latin typeface="나눔바른펜OTF"/>
                <a:cs typeface="나눔바른펜OTF"/>
              </a:rPr>
              <a:t>M</a:t>
            </a:r>
            <a:r>
              <a:rPr sz="1450" spc="-5" dirty="0">
                <a:latin typeface="나눔바른펜OTF"/>
                <a:cs typeface="나눔바른펜OTF"/>
              </a:rPr>
              <a:t>[SP]</a:t>
            </a:r>
            <a:r>
              <a:rPr sz="1450" spc="-10" dirty="0">
                <a:latin typeface="Wingdings"/>
                <a:cs typeface="Wingdings"/>
              </a:rPr>
              <a:t></a:t>
            </a:r>
            <a:r>
              <a:rPr sz="1450" spc="-5" dirty="0">
                <a:latin typeface="나눔바른펜OTF"/>
                <a:cs typeface="나눔바른펜OTF"/>
              </a:rPr>
              <a:t>PC</a:t>
            </a:r>
            <a:endParaRPr sz="1450">
              <a:latin typeface="나눔바른펜OTF"/>
              <a:cs typeface="나눔바른펜OTF"/>
            </a:endParaRPr>
          </a:p>
          <a:p>
            <a:pPr marL="2568575">
              <a:lnSpc>
                <a:spcPct val="100000"/>
              </a:lnSpc>
              <a:spcBef>
                <a:spcPts val="875"/>
              </a:spcBef>
            </a:pPr>
            <a:r>
              <a:rPr sz="1450" spc="-5" dirty="0">
                <a:latin typeface="나눔바른펜OTF"/>
                <a:cs typeface="나눔바른펜OTF"/>
              </a:rPr>
              <a:t>P</a:t>
            </a:r>
            <a:r>
              <a:rPr sz="1450" spc="-10" dirty="0">
                <a:latin typeface="나눔바른펜OTF"/>
                <a:cs typeface="나눔바른펜OTF"/>
              </a:rPr>
              <a:t>C</a:t>
            </a:r>
            <a:r>
              <a:rPr sz="1450" spc="-10" dirty="0">
                <a:latin typeface="Wingdings"/>
                <a:cs typeface="Wingdings"/>
              </a:rPr>
              <a:t></a:t>
            </a:r>
            <a:r>
              <a:rPr sz="1450" spc="-5" dirty="0">
                <a:latin typeface="나눔바른펜OTF"/>
                <a:cs typeface="나눔바른펜OTF"/>
              </a:rPr>
              <a:t>유효주소</a:t>
            </a:r>
            <a:endParaRPr sz="1450">
              <a:latin typeface="나눔바른펜OTF"/>
              <a:cs typeface="나눔바른펜OT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07" y="695592"/>
            <a:ext cx="3420745" cy="2291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서브루틴 </a:t>
            </a:r>
            <a:r>
              <a:rPr sz="1900" b="1" spc="10" dirty="0">
                <a:latin typeface="나눔고딕OTF"/>
                <a:cs typeface="나눔고딕OTF"/>
              </a:rPr>
              <a:t>call </a:t>
            </a:r>
            <a:r>
              <a:rPr sz="1900" b="1" spc="25" dirty="0">
                <a:latin typeface="나눔고딕OTF"/>
                <a:cs typeface="나눔고딕OTF"/>
              </a:rPr>
              <a:t>&amp;</a:t>
            </a:r>
            <a:r>
              <a:rPr sz="1900" b="1" spc="-35" dirty="0">
                <a:latin typeface="나눔고딕OTF"/>
                <a:cs typeface="나눔고딕OTF"/>
              </a:rPr>
              <a:t> </a:t>
            </a:r>
            <a:r>
              <a:rPr sz="1900" b="1" spc="15" dirty="0">
                <a:latin typeface="나눔고딕OTF"/>
                <a:cs typeface="나눔고딕OTF"/>
              </a:rPr>
              <a:t>return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RETURN</a:t>
            </a:r>
            <a:r>
              <a:rPr sz="1700" spc="-3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처리</a:t>
            </a:r>
            <a:endParaRPr sz="1700">
              <a:latin typeface="나눔고딕OTF"/>
              <a:cs typeface="나눔고딕OTF"/>
            </a:endParaRPr>
          </a:p>
          <a:p>
            <a:pPr marL="288925">
              <a:lnSpc>
                <a:spcPct val="100000"/>
              </a:lnSpc>
              <a:spcBef>
                <a:spcPts val="1285"/>
              </a:spcBef>
            </a:pPr>
            <a:r>
              <a:rPr sz="1450" spc="-5" dirty="0">
                <a:latin typeface="나눔고딕OTF"/>
                <a:cs typeface="나눔고딕OTF"/>
              </a:rPr>
              <a:t>– 저장된 반환 주소로</a:t>
            </a:r>
            <a:r>
              <a:rPr sz="1450" spc="-70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분기</a:t>
            </a:r>
            <a:endParaRPr sz="145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나눔고딕OTF"/>
              <a:cs typeface="나눔고딕OTF"/>
            </a:endParaRPr>
          </a:p>
          <a:p>
            <a:pPr marL="2655570" marR="5080">
              <a:lnSpc>
                <a:spcPct val="149900"/>
              </a:lnSpc>
              <a:spcBef>
                <a:spcPts val="5"/>
              </a:spcBef>
            </a:pPr>
            <a:r>
              <a:rPr sz="1450" spc="-5" dirty="0">
                <a:latin typeface="나눔바른펜OTF"/>
                <a:cs typeface="나눔바른펜OTF"/>
              </a:rPr>
              <a:t>P</a:t>
            </a:r>
            <a:r>
              <a:rPr sz="1450" spc="-10" dirty="0">
                <a:latin typeface="나눔바른펜OTF"/>
                <a:cs typeface="나눔바른펜OTF"/>
              </a:rPr>
              <a:t>C</a:t>
            </a:r>
            <a:r>
              <a:rPr sz="1450" spc="-10" dirty="0">
                <a:latin typeface="Wingdings"/>
                <a:cs typeface="Wingdings"/>
              </a:rPr>
              <a:t></a:t>
            </a:r>
            <a:r>
              <a:rPr sz="1450" spc="-10" dirty="0">
                <a:latin typeface="나눔바른펜OTF"/>
                <a:cs typeface="나눔바른펜OTF"/>
              </a:rPr>
              <a:t>M</a:t>
            </a:r>
            <a:r>
              <a:rPr sz="1450" spc="-5" dirty="0">
                <a:latin typeface="나눔바른펜OTF"/>
                <a:cs typeface="나눔바른펜OTF"/>
              </a:rPr>
              <a:t>[SP]  SP</a:t>
            </a:r>
            <a:r>
              <a:rPr sz="1450" spc="-5" dirty="0">
                <a:latin typeface="Wingdings"/>
                <a:cs typeface="Wingdings"/>
              </a:rPr>
              <a:t></a:t>
            </a:r>
            <a:r>
              <a:rPr sz="1450" spc="-5" dirty="0">
                <a:latin typeface="나눔바른펜OTF"/>
                <a:cs typeface="나눔바른펜OTF"/>
              </a:rPr>
              <a:t>SP-1</a:t>
            </a:r>
            <a:endParaRPr sz="1450">
              <a:latin typeface="나눔바른펜OTF"/>
              <a:cs typeface="나눔바른펜OT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321" y="6426891"/>
            <a:ext cx="7087100" cy="719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49527" y="9405604"/>
            <a:ext cx="1917309" cy="6858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73127" y="8017812"/>
            <a:ext cx="174625" cy="653415"/>
          </a:xfrm>
          <a:custGeom>
            <a:avLst/>
            <a:gdLst/>
            <a:ahLst/>
            <a:cxnLst/>
            <a:rect l="l" t="t" r="r" b="b"/>
            <a:pathLst>
              <a:path w="174625" h="653415">
                <a:moveTo>
                  <a:pt x="0" y="0"/>
                </a:moveTo>
                <a:lnTo>
                  <a:pt x="34043" y="1100"/>
                </a:lnTo>
                <a:lnTo>
                  <a:pt x="61775" y="4074"/>
                </a:lnTo>
                <a:lnTo>
                  <a:pt x="80437" y="8428"/>
                </a:lnTo>
                <a:lnTo>
                  <a:pt x="87271" y="13670"/>
                </a:lnTo>
                <a:lnTo>
                  <a:pt x="87271" y="312267"/>
                </a:lnTo>
                <a:lnTo>
                  <a:pt x="94105" y="317508"/>
                </a:lnTo>
                <a:lnTo>
                  <a:pt x="112767" y="321863"/>
                </a:lnTo>
                <a:lnTo>
                  <a:pt x="140497" y="324837"/>
                </a:lnTo>
                <a:lnTo>
                  <a:pt x="174536" y="325937"/>
                </a:lnTo>
                <a:lnTo>
                  <a:pt x="140497" y="327203"/>
                </a:lnTo>
                <a:lnTo>
                  <a:pt x="112767" y="330538"/>
                </a:lnTo>
                <a:lnTo>
                  <a:pt x="94105" y="335254"/>
                </a:lnTo>
                <a:lnTo>
                  <a:pt x="87271" y="340659"/>
                </a:lnTo>
                <a:lnTo>
                  <a:pt x="87271" y="638205"/>
                </a:lnTo>
                <a:lnTo>
                  <a:pt x="80437" y="644054"/>
                </a:lnTo>
                <a:lnTo>
                  <a:pt x="61775" y="648721"/>
                </a:lnTo>
                <a:lnTo>
                  <a:pt x="34043" y="651810"/>
                </a:lnTo>
                <a:lnTo>
                  <a:pt x="0" y="652927"/>
                </a:lnTo>
              </a:path>
            </a:pathLst>
          </a:custGeom>
          <a:ln w="576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4907" y="6035825"/>
            <a:ext cx="4924425" cy="29978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인터럽트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어떤 원인에 의해 발생한 사건</a:t>
            </a:r>
            <a:r>
              <a:rPr sz="1700" spc="-2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처리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인터럽트 서비스 루틴에서</a:t>
            </a:r>
            <a:r>
              <a:rPr sz="1700" spc="-2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처리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20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종류</a:t>
            </a:r>
            <a:endParaRPr sz="1700">
              <a:latin typeface="나눔고딕OTF"/>
              <a:cs typeface="나눔고딕OTF"/>
            </a:endParaRPr>
          </a:p>
          <a:p>
            <a:pPr marL="461645" lvl="1" indent="-172720">
              <a:lnSpc>
                <a:spcPts val="1490"/>
              </a:lnSpc>
              <a:spcBef>
                <a:spcPts val="1280"/>
              </a:spcBef>
              <a:buChar char="–"/>
              <a:tabLst>
                <a:tab pos="461645" algn="l"/>
              </a:tabLst>
            </a:pPr>
            <a:r>
              <a:rPr sz="1450" spc="-5" dirty="0">
                <a:latin typeface="나눔고딕OTF"/>
                <a:cs typeface="나눔고딕OTF"/>
              </a:rPr>
              <a:t>외부</a:t>
            </a:r>
            <a:r>
              <a:rPr sz="1450" spc="-10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인터럽트</a:t>
            </a:r>
            <a:endParaRPr sz="1450">
              <a:latin typeface="나눔고딕OTF"/>
              <a:cs typeface="나눔고딕OTF"/>
            </a:endParaRPr>
          </a:p>
          <a:p>
            <a:pPr marL="3178175">
              <a:lnSpc>
                <a:spcPts val="1480"/>
              </a:lnSpc>
            </a:pPr>
            <a:r>
              <a:rPr sz="1450" b="1" spc="-5" dirty="0">
                <a:solidFill>
                  <a:srgbClr val="0000FF"/>
                </a:solidFill>
                <a:latin typeface="나눔바른펜OTF"/>
                <a:cs typeface="나눔바른펜OTF"/>
              </a:rPr>
              <a:t>하드웨어 신호에 의해</a:t>
            </a:r>
            <a:r>
              <a:rPr sz="1450" b="1" spc="-20" dirty="0">
                <a:solidFill>
                  <a:srgbClr val="0000FF"/>
                </a:solidFill>
                <a:latin typeface="나눔바른펜OTF"/>
                <a:cs typeface="나눔바른펜OTF"/>
              </a:rPr>
              <a:t> </a:t>
            </a:r>
            <a:r>
              <a:rPr sz="1450" b="1" spc="-5" dirty="0">
                <a:solidFill>
                  <a:srgbClr val="0000FF"/>
                </a:solidFill>
                <a:latin typeface="나눔바른펜OTF"/>
                <a:cs typeface="나눔바른펜OTF"/>
              </a:rPr>
              <a:t>발생</a:t>
            </a:r>
            <a:endParaRPr sz="1450">
              <a:latin typeface="나눔바른펜OTF"/>
              <a:cs typeface="나눔바른펜OTF"/>
            </a:endParaRPr>
          </a:p>
          <a:p>
            <a:pPr marL="461645" lvl="1" indent="-172720">
              <a:lnSpc>
                <a:spcPts val="1725"/>
              </a:lnSpc>
              <a:buChar char="–"/>
              <a:tabLst>
                <a:tab pos="461645" algn="l"/>
              </a:tabLst>
            </a:pPr>
            <a:r>
              <a:rPr sz="1450" spc="-5" dirty="0">
                <a:latin typeface="나눔고딕OTF"/>
                <a:cs typeface="나눔고딕OTF"/>
              </a:rPr>
              <a:t>내부</a:t>
            </a:r>
            <a:r>
              <a:rPr sz="1450" spc="-10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인터럽트</a:t>
            </a:r>
            <a:endParaRPr sz="1450">
              <a:latin typeface="나눔고딕OTF"/>
              <a:cs typeface="나눔고딕OTF"/>
            </a:endParaRPr>
          </a:p>
          <a:p>
            <a:pPr marL="461645" lvl="1" indent="-172720">
              <a:lnSpc>
                <a:spcPct val="100000"/>
              </a:lnSpc>
              <a:spcBef>
                <a:spcPts val="1225"/>
              </a:spcBef>
              <a:buChar char="–"/>
              <a:tabLst>
                <a:tab pos="461645" algn="l"/>
              </a:tabLst>
            </a:pPr>
            <a:r>
              <a:rPr sz="1450" spc="-5" dirty="0">
                <a:latin typeface="나눔고딕OTF"/>
                <a:cs typeface="나눔고딕OTF"/>
              </a:rPr>
              <a:t>소프트웨어</a:t>
            </a:r>
            <a:r>
              <a:rPr sz="1450" spc="-30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인터럽트</a:t>
            </a:r>
            <a:endParaRPr sz="1450">
              <a:latin typeface="나눔고딕OTF"/>
              <a:cs typeface="나눔고딕OT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07" y="695592"/>
            <a:ext cx="3717925" cy="31788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인터럽트 처리</a:t>
            </a:r>
            <a:r>
              <a:rPr sz="1900" b="1" spc="-25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절차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인터럽트</a:t>
            </a:r>
            <a:r>
              <a:rPr sz="1700" spc="-1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발생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인터럽트 발생 장치 결정 –</a:t>
            </a:r>
            <a:r>
              <a:rPr sz="1700" spc="-6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H/W적으로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20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인터럽트 서비스 루틴</a:t>
            </a:r>
            <a:r>
              <a:rPr sz="1700" spc="-2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결정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0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상태</a:t>
            </a:r>
            <a:r>
              <a:rPr sz="1700" spc="-1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저장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인터럽트 서비스 루틴</a:t>
            </a:r>
            <a:r>
              <a:rPr sz="1700" spc="-2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분기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20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반환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321" y="6426891"/>
            <a:ext cx="7087100" cy="719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49527" y="9405604"/>
            <a:ext cx="1917309" cy="6858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16263" y="8612816"/>
            <a:ext cx="3750310" cy="762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100"/>
              </a:spcBef>
            </a:pPr>
            <a:r>
              <a:rPr sz="2400" b="1" spc="10" dirty="0">
                <a:latin typeface="나눔고딕OTF"/>
                <a:cs typeface="나눔고딕OTF"/>
              </a:rPr>
              <a:t>간소화된 명령어 집합</a:t>
            </a:r>
            <a:r>
              <a:rPr sz="2400" b="1" spc="-20" dirty="0">
                <a:latin typeface="나눔고딕OTF"/>
                <a:cs typeface="나눔고딕OTF"/>
              </a:rPr>
              <a:t> </a:t>
            </a:r>
            <a:r>
              <a:rPr sz="2400" b="1" spc="10" dirty="0">
                <a:latin typeface="나눔고딕OTF"/>
                <a:cs typeface="나눔고딕OTF"/>
              </a:rPr>
              <a:t>컴퓨터  </a:t>
            </a:r>
            <a:r>
              <a:rPr sz="2400" b="1" spc="5" dirty="0">
                <a:latin typeface="나눔고딕OTF"/>
                <a:cs typeface="나눔고딕OTF"/>
              </a:rPr>
              <a:t>RISC</a:t>
            </a:r>
            <a:endParaRPr sz="2400">
              <a:latin typeface="나눔고딕OTF"/>
              <a:cs typeface="나눔고딕OT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07" y="695592"/>
            <a:ext cx="4250690" cy="1862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프로세서</a:t>
            </a:r>
            <a:r>
              <a:rPr sz="1900" b="1" spc="5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분류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명령어 집합의 크기에</a:t>
            </a:r>
            <a:r>
              <a:rPr sz="1700" spc="-2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따라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CISC, Complex Instruction Set</a:t>
            </a:r>
            <a:r>
              <a:rPr sz="1700" spc="-10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Computer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20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RISC, Reduced Instruction Set</a:t>
            </a:r>
            <a:r>
              <a:rPr sz="1700" spc="-114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Computer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321" y="6426891"/>
            <a:ext cx="7087100" cy="719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49527" y="9405604"/>
            <a:ext cx="1917309" cy="6858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4907" y="6035825"/>
            <a:ext cx="3594735" cy="230124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15" dirty="0">
                <a:latin typeface="나눔고딕OTF"/>
                <a:cs typeface="나눔고딕OTF"/>
              </a:rPr>
              <a:t>CISC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풍부한 명령어</a:t>
            </a:r>
            <a:r>
              <a:rPr sz="1700" spc="-2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집합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다양한 어드레싱</a:t>
            </a:r>
            <a:r>
              <a:rPr sz="1700" spc="-2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모드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20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명령어 길이</a:t>
            </a:r>
            <a:r>
              <a:rPr sz="1700" spc="-2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가변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0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하드웨어 복잡도 높음/낮은 수행</a:t>
            </a:r>
            <a:r>
              <a:rPr sz="1700" spc="-7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성능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07" y="695592"/>
            <a:ext cx="3321685" cy="31788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15" dirty="0">
                <a:latin typeface="나눔고딕OTF"/>
                <a:cs typeface="나눔고딕OTF"/>
              </a:rPr>
              <a:t>RISC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적은 수의 명령어/어드레싱</a:t>
            </a:r>
            <a:r>
              <a:rPr sz="1700" spc="-9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모드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메모리 참조는 Load/Store</a:t>
            </a:r>
            <a:r>
              <a:rPr sz="1700" spc="-9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명령어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20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모든 연산은 범용 레지스터</a:t>
            </a:r>
            <a:r>
              <a:rPr sz="1700" spc="-5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이용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0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많은</a:t>
            </a:r>
            <a:r>
              <a:rPr sz="1700" spc="-1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레지스터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명령어 길이</a:t>
            </a:r>
            <a:r>
              <a:rPr sz="1700" spc="-2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고정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20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높은</a:t>
            </a:r>
            <a:r>
              <a:rPr sz="1700" spc="-1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성능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321" y="6426891"/>
            <a:ext cx="7087100" cy="719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49527" y="9405604"/>
            <a:ext cx="1917309" cy="6858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4907" y="6035825"/>
            <a:ext cx="4149090" cy="1862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중첩된 레지스터</a:t>
            </a:r>
            <a:r>
              <a:rPr sz="1900" b="1" spc="-25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윈도우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함수 파라미터/반환값 저장 – 공통</a:t>
            </a:r>
            <a:r>
              <a:rPr sz="1700" spc="-7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레지스터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지역 변수 저장 – 지역</a:t>
            </a:r>
            <a:r>
              <a:rPr sz="1700" spc="-2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레지스터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20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하나의 윈도우만</a:t>
            </a:r>
            <a:r>
              <a:rPr sz="1700" spc="-1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활성화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7321" y="1086650"/>
            <a:ext cx="7087100" cy="719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4907" y="695592"/>
            <a:ext cx="2477770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중첩된 레지스터</a:t>
            </a:r>
            <a:r>
              <a:rPr sz="1900" b="1" spc="-110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윈도우</a:t>
            </a:r>
            <a:endParaRPr sz="1900">
              <a:latin typeface="나눔고딕OTF"/>
              <a:cs typeface="나눔고딕OT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00580" y="1544189"/>
            <a:ext cx="5866256" cy="32071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83877" y="2831092"/>
            <a:ext cx="374650" cy="369570"/>
          </a:xfrm>
          <a:custGeom>
            <a:avLst/>
            <a:gdLst/>
            <a:ahLst/>
            <a:cxnLst/>
            <a:rect l="l" t="t" r="r" b="b"/>
            <a:pathLst>
              <a:path w="374650" h="369569">
                <a:moveTo>
                  <a:pt x="0" y="369043"/>
                </a:moveTo>
                <a:lnTo>
                  <a:pt x="374302" y="369043"/>
                </a:lnTo>
                <a:lnTo>
                  <a:pt x="374302" y="0"/>
                </a:lnTo>
                <a:lnTo>
                  <a:pt x="0" y="0"/>
                </a:lnTo>
                <a:lnTo>
                  <a:pt x="0" y="369043"/>
                </a:lnTo>
                <a:close/>
              </a:path>
            </a:pathLst>
          </a:custGeom>
          <a:ln w="1728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72901" y="2213917"/>
            <a:ext cx="454659" cy="986790"/>
          </a:xfrm>
          <a:custGeom>
            <a:avLst/>
            <a:gdLst/>
            <a:ahLst/>
            <a:cxnLst/>
            <a:rect l="l" t="t" r="r" b="b"/>
            <a:pathLst>
              <a:path w="454660" h="986789">
                <a:moveTo>
                  <a:pt x="0" y="986218"/>
                </a:moveTo>
                <a:lnTo>
                  <a:pt x="454205" y="986218"/>
                </a:lnTo>
                <a:lnTo>
                  <a:pt x="454205" y="0"/>
                </a:lnTo>
                <a:lnTo>
                  <a:pt x="0" y="0"/>
                </a:lnTo>
                <a:lnTo>
                  <a:pt x="0" y="986218"/>
                </a:lnTo>
                <a:close/>
              </a:path>
            </a:pathLst>
          </a:custGeom>
          <a:ln w="1728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20207" y="2805862"/>
            <a:ext cx="454659" cy="986790"/>
          </a:xfrm>
          <a:custGeom>
            <a:avLst/>
            <a:gdLst/>
            <a:ahLst/>
            <a:cxnLst/>
            <a:rect l="l" t="t" r="r" b="b"/>
            <a:pathLst>
              <a:path w="454660" h="986789">
                <a:moveTo>
                  <a:pt x="0" y="986218"/>
                </a:moveTo>
                <a:lnTo>
                  <a:pt x="454205" y="986218"/>
                </a:lnTo>
                <a:lnTo>
                  <a:pt x="454205" y="0"/>
                </a:lnTo>
                <a:lnTo>
                  <a:pt x="0" y="0"/>
                </a:lnTo>
                <a:lnTo>
                  <a:pt x="0" y="986218"/>
                </a:lnTo>
                <a:close/>
              </a:path>
            </a:pathLst>
          </a:custGeom>
          <a:ln w="17288">
            <a:solidFill>
              <a:srgbClr val="00AF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18215" y="1588315"/>
            <a:ext cx="565785" cy="368300"/>
          </a:xfrm>
          <a:custGeom>
            <a:avLst/>
            <a:gdLst/>
            <a:ahLst/>
            <a:cxnLst/>
            <a:rect l="l" t="t" r="r" b="b"/>
            <a:pathLst>
              <a:path w="565785" h="368300">
                <a:moveTo>
                  <a:pt x="0" y="367992"/>
                </a:moveTo>
                <a:lnTo>
                  <a:pt x="565656" y="367992"/>
                </a:lnTo>
                <a:lnTo>
                  <a:pt x="565656" y="0"/>
                </a:lnTo>
                <a:lnTo>
                  <a:pt x="0" y="0"/>
                </a:lnTo>
                <a:lnTo>
                  <a:pt x="0" y="367992"/>
                </a:lnTo>
                <a:close/>
              </a:path>
            </a:pathLst>
          </a:custGeom>
          <a:ln w="17288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458448" y="2042436"/>
            <a:ext cx="1071880" cy="468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35">
              <a:lnSpc>
                <a:spcPct val="100000"/>
              </a:lnSpc>
              <a:spcBef>
                <a:spcPts val="95"/>
              </a:spcBef>
            </a:pPr>
            <a:r>
              <a:rPr sz="1450" b="1" spc="-5" dirty="0">
                <a:latin typeface="나눔바른펜OTF"/>
                <a:cs typeface="나눔바른펜OTF"/>
              </a:rPr>
              <a:t>프로시저 B가</a:t>
            </a:r>
            <a:r>
              <a:rPr sz="1450" b="1" spc="-60" dirty="0">
                <a:latin typeface="나눔바른펜OTF"/>
                <a:cs typeface="나눔바른펜OTF"/>
              </a:rPr>
              <a:t> </a:t>
            </a:r>
            <a:r>
              <a:rPr sz="1450" b="1" spc="-5" dirty="0">
                <a:latin typeface="나눔바른펜OTF"/>
                <a:cs typeface="나눔바른펜OTF"/>
              </a:rPr>
              <a:t>사  용하는</a:t>
            </a:r>
            <a:r>
              <a:rPr sz="1450" b="1" spc="-60" dirty="0">
                <a:latin typeface="나눔바른펜OTF"/>
                <a:cs typeface="나눔바른펜OTF"/>
              </a:rPr>
              <a:t> </a:t>
            </a:r>
            <a:r>
              <a:rPr sz="1450" b="1" spc="-5" dirty="0">
                <a:latin typeface="나눔바른펜OTF"/>
                <a:cs typeface="나눔바른펜OTF"/>
              </a:rPr>
              <a:t>레지스터</a:t>
            </a:r>
            <a:endParaRPr sz="1450">
              <a:latin typeface="나눔바른펜OTF"/>
              <a:cs typeface="나눔바른펜OT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7321" y="6426891"/>
            <a:ext cx="7087100" cy="719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49527" y="9405604"/>
            <a:ext cx="1917309" cy="6858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24907" y="6035825"/>
            <a:ext cx="2477770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중첩된 레지스터</a:t>
            </a:r>
            <a:r>
              <a:rPr sz="1900" b="1" spc="-110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윈도우</a:t>
            </a:r>
            <a:endParaRPr sz="1900">
              <a:latin typeface="나눔고딕OTF"/>
              <a:cs typeface="나눔고딕OT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43384" y="6985238"/>
            <a:ext cx="2964815" cy="2404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9765" marR="5715" indent="784860" algn="r">
              <a:lnSpc>
                <a:spcPct val="149900"/>
              </a:lnSpc>
              <a:spcBef>
                <a:spcPts val="100"/>
              </a:spcBef>
            </a:pPr>
            <a:r>
              <a:rPr sz="1450" b="1" spc="-5" dirty="0">
                <a:latin typeface="나눔바른펜OTF"/>
                <a:cs typeface="나눔바른펜OTF"/>
              </a:rPr>
              <a:t>전역 레지스터의 수</a:t>
            </a:r>
            <a:r>
              <a:rPr sz="1450" b="1" spc="-25" dirty="0">
                <a:latin typeface="나눔바른펜OTF"/>
                <a:cs typeface="나눔바른펜OTF"/>
              </a:rPr>
              <a:t> </a:t>
            </a:r>
            <a:r>
              <a:rPr sz="1450" b="1" spc="-5" dirty="0">
                <a:latin typeface="나눔바른펜OTF"/>
                <a:cs typeface="나눔바른펜OTF"/>
              </a:rPr>
              <a:t>=</a:t>
            </a:r>
            <a:r>
              <a:rPr sz="1450" b="1" spc="-15" dirty="0">
                <a:latin typeface="나눔바른펜OTF"/>
                <a:cs typeface="나눔바른펜OTF"/>
              </a:rPr>
              <a:t> </a:t>
            </a:r>
            <a:r>
              <a:rPr sz="1450" b="1" spc="-5" dirty="0">
                <a:latin typeface="나눔바른펜OTF"/>
                <a:cs typeface="나눔바른펜OTF"/>
              </a:rPr>
              <a:t>G  각 윈도우의 지역 레지스터의 수 = L</a:t>
            </a:r>
            <a:endParaRPr sz="1450">
              <a:latin typeface="나눔바른펜OTF"/>
              <a:cs typeface="나눔바른펜OTF"/>
            </a:endParaRPr>
          </a:p>
          <a:p>
            <a:pPr marR="5715" algn="r">
              <a:lnSpc>
                <a:spcPct val="100000"/>
              </a:lnSpc>
              <a:spcBef>
                <a:spcPts val="875"/>
              </a:spcBef>
            </a:pPr>
            <a:r>
              <a:rPr sz="1450" b="1" spc="-5" dirty="0">
                <a:latin typeface="나눔바른펜OTF"/>
                <a:cs typeface="나눔바른펜OTF"/>
              </a:rPr>
              <a:t>두 윈도우가 공유하는 공통 레지스터의 수 =</a:t>
            </a:r>
            <a:r>
              <a:rPr sz="1450" b="1" spc="35" dirty="0">
                <a:latin typeface="나눔바른펜OTF"/>
                <a:cs typeface="나눔바른펜OTF"/>
              </a:rPr>
              <a:t> </a:t>
            </a:r>
            <a:r>
              <a:rPr sz="1450" b="1" spc="-5" dirty="0">
                <a:latin typeface="나눔바른펜OTF"/>
                <a:cs typeface="나눔바른펜OTF"/>
              </a:rPr>
              <a:t>C</a:t>
            </a:r>
            <a:endParaRPr sz="1450">
              <a:latin typeface="나눔바른펜OTF"/>
              <a:cs typeface="나눔바른펜OTF"/>
            </a:endParaRPr>
          </a:p>
          <a:p>
            <a:pPr marR="5080" algn="r">
              <a:lnSpc>
                <a:spcPct val="100000"/>
              </a:lnSpc>
              <a:spcBef>
                <a:spcPts val="875"/>
              </a:spcBef>
            </a:pPr>
            <a:r>
              <a:rPr sz="1450" b="1" spc="-5" dirty="0">
                <a:latin typeface="나눔바른펜OTF"/>
                <a:cs typeface="나눔바른펜OTF"/>
              </a:rPr>
              <a:t>윈도우의 수 =</a:t>
            </a:r>
            <a:r>
              <a:rPr sz="1450" b="1" spc="-55" dirty="0">
                <a:latin typeface="나눔바른펜OTF"/>
                <a:cs typeface="나눔바른펜OTF"/>
              </a:rPr>
              <a:t> </a:t>
            </a:r>
            <a:r>
              <a:rPr sz="1450" b="1" spc="-5" dirty="0">
                <a:latin typeface="나눔바른펜OTF"/>
                <a:cs typeface="나눔바른펜OTF"/>
              </a:rPr>
              <a:t>W</a:t>
            </a:r>
            <a:endParaRPr sz="1450">
              <a:latin typeface="나눔바른펜OTF"/>
              <a:cs typeface="나눔바른펜OTF"/>
            </a:endParaRPr>
          </a:p>
          <a:p>
            <a:pPr marL="242570" marR="669925" indent="178435">
              <a:lnSpc>
                <a:spcPct val="216500"/>
              </a:lnSpc>
              <a:spcBef>
                <a:spcPts val="755"/>
              </a:spcBef>
            </a:pPr>
            <a:r>
              <a:rPr sz="1450" b="1" spc="-5" dirty="0">
                <a:latin typeface="나눔바른펜OTF"/>
                <a:cs typeface="나눔바른펜OTF"/>
              </a:rPr>
              <a:t>윈도우 크기 = L + 2C + G  레지스터 파일 = (L + C) W +</a:t>
            </a:r>
            <a:r>
              <a:rPr sz="1450" b="1" spc="10" dirty="0">
                <a:latin typeface="나눔바른펜OTF"/>
                <a:cs typeface="나눔바른펜OTF"/>
              </a:rPr>
              <a:t> </a:t>
            </a:r>
            <a:r>
              <a:rPr sz="1450" b="1" spc="-5" dirty="0">
                <a:latin typeface="나눔바른펜OTF"/>
                <a:cs typeface="나눔바른펜OTF"/>
              </a:rPr>
              <a:t>G</a:t>
            </a:r>
            <a:endParaRPr sz="1450">
              <a:latin typeface="나눔바른펜OTF"/>
              <a:cs typeface="나눔바른펜OT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30951" y="8496203"/>
            <a:ext cx="4018915" cy="0"/>
          </a:xfrm>
          <a:custGeom>
            <a:avLst/>
            <a:gdLst/>
            <a:ahLst/>
            <a:cxnLst/>
            <a:rect l="l" t="t" r="r" b="b"/>
            <a:pathLst>
              <a:path w="4018915">
                <a:moveTo>
                  <a:pt x="0" y="0"/>
                </a:moveTo>
                <a:lnTo>
                  <a:pt x="4018475" y="0"/>
                </a:lnTo>
              </a:path>
            </a:pathLst>
          </a:custGeom>
          <a:ln w="5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6264" y="3272583"/>
            <a:ext cx="713740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b="1" spc="10" dirty="0">
                <a:latin typeface="나눔고딕OTF"/>
                <a:cs typeface="나눔고딕OTF"/>
              </a:rPr>
              <a:t>Q</a:t>
            </a:r>
            <a:r>
              <a:rPr sz="2400" b="1" spc="5" dirty="0">
                <a:latin typeface="나눔고딕OTF"/>
                <a:cs typeface="나눔고딕OTF"/>
              </a:rPr>
              <a:t>&amp;</a:t>
            </a:r>
            <a:r>
              <a:rPr sz="2400" b="1" spc="10" dirty="0">
                <a:latin typeface="나눔고딕OTF"/>
                <a:cs typeface="나눔고딕OTF"/>
              </a:rPr>
              <a:t>A</a:t>
            </a:r>
            <a:endParaRPr sz="240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07" y="695592"/>
            <a:ext cx="1564640" cy="21831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컴퓨터</a:t>
            </a:r>
            <a:r>
              <a:rPr sz="1900" b="1" spc="-10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구조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레지스터</a:t>
            </a:r>
            <a:r>
              <a:rPr sz="1700" spc="-5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구성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명령어</a:t>
            </a:r>
            <a:r>
              <a:rPr sz="1700" spc="-2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집합</a:t>
            </a:r>
            <a:endParaRPr sz="1700">
              <a:latin typeface="나눔고딕OTF"/>
              <a:cs typeface="나눔고딕OTF"/>
            </a:endParaRPr>
          </a:p>
          <a:p>
            <a:pPr marL="461645" lvl="1" indent="-172720">
              <a:lnSpc>
                <a:spcPct val="100000"/>
              </a:lnSpc>
              <a:spcBef>
                <a:spcPts val="1280"/>
              </a:spcBef>
              <a:buChar char="–"/>
              <a:tabLst>
                <a:tab pos="461645" algn="l"/>
              </a:tabLst>
            </a:pPr>
            <a:r>
              <a:rPr sz="1450" spc="-5" dirty="0">
                <a:latin typeface="나눔고딕OTF"/>
                <a:cs typeface="나눔고딕OTF"/>
              </a:rPr>
              <a:t>명령어</a:t>
            </a:r>
            <a:r>
              <a:rPr sz="1450" spc="-35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형식</a:t>
            </a:r>
            <a:endParaRPr sz="1450">
              <a:latin typeface="나눔고딕OTF"/>
              <a:cs typeface="나눔고딕OTF"/>
            </a:endParaRPr>
          </a:p>
          <a:p>
            <a:pPr marL="461645" lvl="1" indent="-172720">
              <a:lnSpc>
                <a:spcPct val="100000"/>
              </a:lnSpc>
              <a:spcBef>
                <a:spcPts val="1225"/>
              </a:spcBef>
              <a:buChar char="–"/>
              <a:tabLst>
                <a:tab pos="461645" algn="l"/>
              </a:tabLst>
            </a:pPr>
            <a:r>
              <a:rPr sz="1450" spc="-5" dirty="0">
                <a:latin typeface="나눔고딕OTF"/>
                <a:cs typeface="나눔고딕OTF"/>
              </a:rPr>
              <a:t>어드레싱</a:t>
            </a:r>
            <a:r>
              <a:rPr sz="1450" spc="-75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모드</a:t>
            </a:r>
            <a:endParaRPr sz="145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321" y="6426891"/>
            <a:ext cx="7087100" cy="719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49527" y="9405604"/>
            <a:ext cx="1917309" cy="6858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16264" y="8612816"/>
            <a:ext cx="2509520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b="1" spc="10" dirty="0">
                <a:latin typeface="나눔고딕OTF"/>
                <a:cs typeface="나눔고딕OTF"/>
              </a:rPr>
              <a:t>범용 레지스터</a:t>
            </a:r>
            <a:r>
              <a:rPr sz="2400" b="1" spc="-30" dirty="0">
                <a:latin typeface="나눔고딕OTF"/>
                <a:cs typeface="나눔고딕OTF"/>
              </a:rPr>
              <a:t> </a:t>
            </a:r>
            <a:r>
              <a:rPr sz="2400" b="1" spc="10" dirty="0">
                <a:latin typeface="나눔고딕OTF"/>
                <a:cs typeface="나눔고딕OTF"/>
              </a:rPr>
              <a:t>구조</a:t>
            </a:r>
            <a:endParaRPr sz="2400">
              <a:latin typeface="나눔고딕OTF"/>
              <a:cs typeface="나눔고딕OT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07" y="695592"/>
            <a:ext cx="3947795" cy="29349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범용</a:t>
            </a:r>
            <a:r>
              <a:rPr sz="1900" b="1" spc="5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레지스터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데이터 임시</a:t>
            </a:r>
            <a:r>
              <a:rPr sz="1700" spc="-1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저장</a:t>
            </a:r>
            <a:endParaRPr sz="1700">
              <a:latin typeface="나눔고딕OTF"/>
              <a:cs typeface="나눔고딕OTF"/>
            </a:endParaRPr>
          </a:p>
          <a:p>
            <a:pPr marL="461645" lvl="1" indent="-172720">
              <a:lnSpc>
                <a:spcPct val="100000"/>
              </a:lnSpc>
              <a:spcBef>
                <a:spcPts val="1285"/>
              </a:spcBef>
              <a:buChar char="–"/>
              <a:tabLst>
                <a:tab pos="461645" algn="l"/>
              </a:tabLst>
            </a:pPr>
            <a:r>
              <a:rPr sz="1450" spc="-5" dirty="0">
                <a:latin typeface="나눔고딕OTF"/>
                <a:cs typeface="나눔고딕OTF"/>
              </a:rPr>
              <a:t>포인터, 카운터, 자료, 리턴 주소, 중간</a:t>
            </a:r>
            <a:r>
              <a:rPr sz="1450" spc="-50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결과…</a:t>
            </a:r>
            <a:endParaRPr sz="1450">
              <a:latin typeface="나눔고딕OTF"/>
              <a:cs typeface="나눔고딕OTF"/>
            </a:endParaRPr>
          </a:p>
          <a:p>
            <a:pPr marL="461645" lvl="1" indent="-172720">
              <a:lnSpc>
                <a:spcPct val="100000"/>
              </a:lnSpc>
              <a:spcBef>
                <a:spcPts val="1220"/>
              </a:spcBef>
              <a:buChar char="–"/>
              <a:tabLst>
                <a:tab pos="461645" algn="l"/>
              </a:tabLst>
            </a:pPr>
            <a:r>
              <a:rPr sz="1450" spc="-5" dirty="0">
                <a:latin typeface="나눔고딕OTF"/>
                <a:cs typeface="나눔고딕OTF"/>
              </a:rPr>
              <a:t>메모리 저장 대비 속도</a:t>
            </a:r>
            <a:r>
              <a:rPr sz="1450" spc="-20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빠름</a:t>
            </a:r>
            <a:endParaRPr sz="14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35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다수의 레지스터</a:t>
            </a:r>
            <a:r>
              <a:rPr sz="1700" spc="-1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연결</a:t>
            </a:r>
            <a:endParaRPr sz="1700">
              <a:latin typeface="나눔고딕OTF"/>
              <a:cs typeface="나눔고딕OTF"/>
            </a:endParaRPr>
          </a:p>
          <a:p>
            <a:pPr marL="461645" lvl="1" indent="-172720">
              <a:lnSpc>
                <a:spcPct val="100000"/>
              </a:lnSpc>
              <a:spcBef>
                <a:spcPts val="1285"/>
              </a:spcBef>
              <a:buChar char="–"/>
              <a:tabLst>
                <a:tab pos="461645" algn="l"/>
              </a:tabLst>
            </a:pPr>
            <a:r>
              <a:rPr sz="1450" spc="-5" dirty="0">
                <a:latin typeface="나눔고딕OTF"/>
                <a:cs typeface="나눔고딕OTF"/>
              </a:rPr>
              <a:t>로컬</a:t>
            </a:r>
            <a:r>
              <a:rPr sz="1450" spc="-10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버스</a:t>
            </a:r>
            <a:endParaRPr sz="1450">
              <a:latin typeface="나눔고딕OTF"/>
              <a:cs typeface="나눔고딕OTF"/>
            </a:endParaRPr>
          </a:p>
          <a:p>
            <a:pPr marL="513080" lvl="1" indent="-224790">
              <a:lnSpc>
                <a:spcPct val="100000"/>
              </a:lnSpc>
              <a:spcBef>
                <a:spcPts val="1215"/>
              </a:spcBef>
              <a:buClr>
                <a:srgbClr val="000000"/>
              </a:buClr>
              <a:buChar char="–"/>
              <a:tabLst>
                <a:tab pos="513080" algn="l"/>
                <a:tab pos="513715" algn="l"/>
              </a:tabLst>
            </a:pPr>
            <a:r>
              <a:rPr sz="1450" spc="-5" dirty="0">
                <a:solidFill>
                  <a:srgbClr val="0000FF"/>
                </a:solidFill>
                <a:latin typeface="나눔고딕OTF"/>
                <a:cs typeface="나눔고딕OTF"/>
              </a:rPr>
              <a:t>빠른 접근 시간</a:t>
            </a:r>
            <a:r>
              <a:rPr sz="1450" spc="-5" dirty="0">
                <a:latin typeface="나눔고딕OTF"/>
                <a:cs typeface="나눔고딕OTF"/>
              </a:rPr>
              <a:t>을 갖는 로컬 메모리로</a:t>
            </a:r>
            <a:r>
              <a:rPr sz="1450" spc="-40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이용</a:t>
            </a:r>
            <a:endParaRPr sz="145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321" y="6426891"/>
            <a:ext cx="7087100" cy="719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49527" y="9405604"/>
            <a:ext cx="1917309" cy="6858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4907" y="6035825"/>
            <a:ext cx="2705735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범용 레지스터 연결 </a:t>
            </a:r>
            <a:r>
              <a:rPr sz="1900" b="1" spc="10" dirty="0">
                <a:latin typeface="나눔고딕OTF"/>
                <a:cs typeface="나눔고딕OTF"/>
              </a:rPr>
              <a:t>-</a:t>
            </a:r>
            <a:r>
              <a:rPr sz="1900" b="1" spc="-160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버스</a:t>
            </a:r>
            <a:endParaRPr sz="1900">
              <a:latin typeface="나눔고딕OTF"/>
              <a:cs typeface="나눔고딕OT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91700" y="6509049"/>
            <a:ext cx="3306668" cy="35821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07" y="695592"/>
            <a:ext cx="4039870" cy="13335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제어</a:t>
            </a:r>
            <a:r>
              <a:rPr sz="1900" b="1" spc="5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워드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마이크로 연산 수행을 위한 각 제어점의</a:t>
            </a:r>
            <a:r>
              <a:rPr sz="1700" spc="-7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값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01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예</a:t>
            </a:r>
            <a:r>
              <a:rPr sz="1700" spc="-1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: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53123" y="2218151"/>
            <a:ext cx="3100997" cy="6571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71068" y="2971887"/>
            <a:ext cx="2343785" cy="12687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9140">
              <a:lnSpc>
                <a:spcPct val="100000"/>
              </a:lnSpc>
              <a:spcBef>
                <a:spcPts val="95"/>
              </a:spcBef>
            </a:pPr>
            <a:r>
              <a:rPr sz="1450" b="1" spc="-5" dirty="0">
                <a:latin typeface="나눔바른펜OTF"/>
                <a:cs typeface="나눔바른펜OTF"/>
              </a:rPr>
              <a:t>R1</a:t>
            </a:r>
            <a:r>
              <a:rPr sz="1450" spc="-5" dirty="0">
                <a:latin typeface="Wingdings"/>
                <a:cs typeface="Wingdings"/>
              </a:rPr>
              <a:t></a:t>
            </a:r>
            <a:r>
              <a:rPr sz="1450" b="1" spc="-5" dirty="0">
                <a:latin typeface="나눔바른펜OTF"/>
                <a:cs typeface="나눔바른펜OTF"/>
              </a:rPr>
              <a:t>R2+R3</a:t>
            </a:r>
            <a:endParaRPr sz="1450">
              <a:latin typeface="나눔바른펜OTF"/>
              <a:cs typeface="나눔바른펜OTF"/>
            </a:endParaRPr>
          </a:p>
          <a:p>
            <a:pPr marL="12700" marR="5080">
              <a:lnSpc>
                <a:spcPct val="100000"/>
              </a:lnSpc>
              <a:spcBef>
                <a:spcPts val="1085"/>
              </a:spcBef>
            </a:pPr>
            <a:r>
              <a:rPr sz="1450" b="1" spc="-5" dirty="0">
                <a:latin typeface="나눔바른펜OTF"/>
                <a:cs typeface="나눔바른펜OTF"/>
              </a:rPr>
              <a:t>SELA – R2의 값을 A 버스에 적재  SELB – R3의 값을 B 버스에 적재  OPR – A + B 수행을 위한 연산 동작  </a:t>
            </a:r>
            <a:r>
              <a:rPr sz="1450" b="1" spc="-15" dirty="0">
                <a:latin typeface="나눔바른펜OTF"/>
                <a:cs typeface="나눔바른펜OTF"/>
              </a:rPr>
              <a:t>SELD </a:t>
            </a:r>
            <a:r>
              <a:rPr sz="1450" b="1" spc="-5" dirty="0">
                <a:latin typeface="나눔바른펜OTF"/>
                <a:cs typeface="나눔바른펜OTF"/>
              </a:rPr>
              <a:t>– 결과를 R1에</a:t>
            </a:r>
            <a:r>
              <a:rPr sz="1450" b="1" spc="30" dirty="0">
                <a:latin typeface="나눔바른펜OTF"/>
                <a:cs typeface="나눔바른펜OTF"/>
              </a:rPr>
              <a:t> </a:t>
            </a:r>
            <a:r>
              <a:rPr sz="1450" b="1" spc="-5" dirty="0">
                <a:latin typeface="나눔바른펜OTF"/>
                <a:cs typeface="나눔바른펜OTF"/>
              </a:rPr>
              <a:t>적재</a:t>
            </a:r>
            <a:endParaRPr sz="1450">
              <a:latin typeface="나눔바른펜OTF"/>
              <a:cs typeface="나눔바른펜OT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7321" y="6426891"/>
            <a:ext cx="7087100" cy="719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49527" y="9405604"/>
            <a:ext cx="1917309" cy="6858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24907" y="6035825"/>
            <a:ext cx="3855720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제어워드 레지스터 선택 및 </a:t>
            </a:r>
            <a:r>
              <a:rPr sz="1900" b="1" spc="20" dirty="0">
                <a:latin typeface="나눔고딕OTF"/>
                <a:cs typeface="나눔고딕OTF"/>
              </a:rPr>
              <a:t>ALU</a:t>
            </a:r>
            <a:r>
              <a:rPr sz="1900" b="1" spc="-185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연산</a:t>
            </a:r>
            <a:endParaRPr sz="1900">
              <a:latin typeface="나눔고딕OTF"/>
              <a:cs typeface="나눔고딕OT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13543" y="6653090"/>
            <a:ext cx="1850471" cy="13647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10388" y="6650982"/>
            <a:ext cx="1857375" cy="1369060"/>
          </a:xfrm>
          <a:custGeom>
            <a:avLst/>
            <a:gdLst/>
            <a:ahLst/>
            <a:cxnLst/>
            <a:rect l="l" t="t" r="r" b="b"/>
            <a:pathLst>
              <a:path w="1857375" h="1369059">
                <a:moveTo>
                  <a:pt x="0" y="1368932"/>
                </a:moveTo>
                <a:lnTo>
                  <a:pt x="1856780" y="1368932"/>
                </a:lnTo>
                <a:lnTo>
                  <a:pt x="1856780" y="0"/>
                </a:lnTo>
                <a:lnTo>
                  <a:pt x="0" y="0"/>
                </a:lnTo>
                <a:lnTo>
                  <a:pt x="0" y="1368932"/>
                </a:lnTo>
                <a:close/>
              </a:path>
            </a:pathLst>
          </a:custGeom>
          <a:ln w="5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30021" y="6653090"/>
            <a:ext cx="2674780" cy="25107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26866" y="6650982"/>
            <a:ext cx="2681605" cy="2515235"/>
          </a:xfrm>
          <a:custGeom>
            <a:avLst/>
            <a:gdLst/>
            <a:ahLst/>
            <a:cxnLst/>
            <a:rect l="l" t="t" r="r" b="b"/>
            <a:pathLst>
              <a:path w="2681604" h="2515234">
                <a:moveTo>
                  <a:pt x="0" y="2514965"/>
                </a:moveTo>
                <a:lnTo>
                  <a:pt x="2681081" y="2514965"/>
                </a:lnTo>
                <a:lnTo>
                  <a:pt x="2681081" y="0"/>
                </a:lnTo>
                <a:lnTo>
                  <a:pt x="0" y="0"/>
                </a:lnTo>
                <a:lnTo>
                  <a:pt x="0" y="2514965"/>
                </a:lnTo>
                <a:close/>
              </a:path>
            </a:pathLst>
          </a:custGeom>
          <a:ln w="5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46642" y="8429201"/>
            <a:ext cx="2267729" cy="166198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13894" y="8365826"/>
            <a:ext cx="2303780" cy="1725930"/>
          </a:xfrm>
          <a:custGeom>
            <a:avLst/>
            <a:gdLst/>
            <a:ahLst/>
            <a:cxnLst/>
            <a:rect l="l" t="t" r="r" b="b"/>
            <a:pathLst>
              <a:path w="2303779" h="1725929">
                <a:moveTo>
                  <a:pt x="2303632" y="1725357"/>
                </a:moveTo>
                <a:lnTo>
                  <a:pt x="2303632" y="0"/>
                </a:lnTo>
                <a:lnTo>
                  <a:pt x="0" y="0"/>
                </a:lnTo>
                <a:lnTo>
                  <a:pt x="0" y="1725357"/>
                </a:lnTo>
              </a:path>
            </a:pathLst>
          </a:custGeom>
          <a:ln w="57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2544" y="8199803"/>
            <a:ext cx="763905" cy="885190"/>
          </a:xfrm>
          <a:custGeom>
            <a:avLst/>
            <a:gdLst/>
            <a:ahLst/>
            <a:cxnLst/>
            <a:rect l="l" t="t" r="r" b="b"/>
            <a:pathLst>
              <a:path w="763904" h="885190">
                <a:moveTo>
                  <a:pt x="0" y="834390"/>
                </a:moveTo>
                <a:lnTo>
                  <a:pt x="2103" y="885190"/>
                </a:lnTo>
                <a:lnTo>
                  <a:pt x="42054" y="853440"/>
                </a:lnTo>
                <a:lnTo>
                  <a:pt x="39251" y="852170"/>
                </a:lnTo>
                <a:lnTo>
                  <a:pt x="21023" y="852170"/>
                </a:lnTo>
                <a:lnTo>
                  <a:pt x="13670" y="849630"/>
                </a:lnTo>
                <a:lnTo>
                  <a:pt x="17195" y="842179"/>
                </a:lnTo>
                <a:lnTo>
                  <a:pt x="0" y="834390"/>
                </a:lnTo>
                <a:close/>
              </a:path>
              <a:path w="763904" h="885190">
                <a:moveTo>
                  <a:pt x="17195" y="842179"/>
                </a:moveTo>
                <a:lnTo>
                  <a:pt x="13670" y="849630"/>
                </a:lnTo>
                <a:lnTo>
                  <a:pt x="21023" y="852170"/>
                </a:lnTo>
                <a:lnTo>
                  <a:pt x="24240" y="845370"/>
                </a:lnTo>
                <a:lnTo>
                  <a:pt x="17195" y="842179"/>
                </a:lnTo>
                <a:close/>
              </a:path>
              <a:path w="763904" h="885190">
                <a:moveTo>
                  <a:pt x="24240" y="845370"/>
                </a:moveTo>
                <a:lnTo>
                  <a:pt x="21023" y="852170"/>
                </a:lnTo>
                <a:lnTo>
                  <a:pt x="39251" y="852170"/>
                </a:lnTo>
                <a:lnTo>
                  <a:pt x="24240" y="845370"/>
                </a:lnTo>
                <a:close/>
              </a:path>
              <a:path w="763904" h="885190">
                <a:moveTo>
                  <a:pt x="72542" y="740410"/>
                </a:moveTo>
                <a:lnTo>
                  <a:pt x="70446" y="740410"/>
                </a:lnTo>
                <a:lnTo>
                  <a:pt x="70446" y="741680"/>
                </a:lnTo>
                <a:lnTo>
                  <a:pt x="69395" y="742950"/>
                </a:lnTo>
                <a:lnTo>
                  <a:pt x="65189" y="745490"/>
                </a:lnTo>
                <a:lnTo>
                  <a:pt x="63085" y="749300"/>
                </a:lnTo>
                <a:lnTo>
                  <a:pt x="58879" y="753110"/>
                </a:lnTo>
                <a:lnTo>
                  <a:pt x="56776" y="756920"/>
                </a:lnTo>
                <a:lnTo>
                  <a:pt x="53621" y="762000"/>
                </a:lnTo>
                <a:lnTo>
                  <a:pt x="48364" y="769620"/>
                </a:lnTo>
                <a:lnTo>
                  <a:pt x="45209" y="774700"/>
                </a:lnTo>
                <a:lnTo>
                  <a:pt x="43106" y="777240"/>
                </a:lnTo>
                <a:lnTo>
                  <a:pt x="42054" y="779780"/>
                </a:lnTo>
                <a:lnTo>
                  <a:pt x="42054" y="781050"/>
                </a:lnTo>
                <a:lnTo>
                  <a:pt x="41003" y="781050"/>
                </a:lnTo>
                <a:lnTo>
                  <a:pt x="39951" y="786130"/>
                </a:lnTo>
                <a:lnTo>
                  <a:pt x="37848" y="789940"/>
                </a:lnTo>
                <a:lnTo>
                  <a:pt x="35745" y="797560"/>
                </a:lnTo>
                <a:lnTo>
                  <a:pt x="35745" y="800100"/>
                </a:lnTo>
                <a:lnTo>
                  <a:pt x="30487" y="810260"/>
                </a:lnTo>
                <a:lnTo>
                  <a:pt x="28384" y="812800"/>
                </a:lnTo>
                <a:lnTo>
                  <a:pt x="27340" y="815340"/>
                </a:lnTo>
                <a:lnTo>
                  <a:pt x="24178" y="819150"/>
                </a:lnTo>
                <a:lnTo>
                  <a:pt x="22075" y="824230"/>
                </a:lnTo>
                <a:lnTo>
                  <a:pt x="19979" y="833120"/>
                </a:lnTo>
                <a:lnTo>
                  <a:pt x="18928" y="836930"/>
                </a:lnTo>
                <a:lnTo>
                  <a:pt x="17876" y="838200"/>
                </a:lnTo>
                <a:lnTo>
                  <a:pt x="17876" y="840740"/>
                </a:lnTo>
                <a:lnTo>
                  <a:pt x="17195" y="842179"/>
                </a:lnTo>
                <a:lnTo>
                  <a:pt x="24240" y="845370"/>
                </a:lnTo>
                <a:lnTo>
                  <a:pt x="25229" y="843280"/>
                </a:lnTo>
                <a:lnTo>
                  <a:pt x="25229" y="840740"/>
                </a:lnTo>
                <a:lnTo>
                  <a:pt x="26281" y="838200"/>
                </a:lnTo>
                <a:lnTo>
                  <a:pt x="28384" y="831850"/>
                </a:lnTo>
                <a:lnTo>
                  <a:pt x="29436" y="826770"/>
                </a:lnTo>
                <a:lnTo>
                  <a:pt x="31013" y="822960"/>
                </a:lnTo>
                <a:lnTo>
                  <a:pt x="30487" y="822960"/>
                </a:lnTo>
                <a:lnTo>
                  <a:pt x="33642" y="819150"/>
                </a:lnTo>
                <a:lnTo>
                  <a:pt x="34693" y="816610"/>
                </a:lnTo>
                <a:lnTo>
                  <a:pt x="37848" y="812800"/>
                </a:lnTo>
                <a:lnTo>
                  <a:pt x="39951" y="808990"/>
                </a:lnTo>
                <a:lnTo>
                  <a:pt x="43106" y="801370"/>
                </a:lnTo>
                <a:lnTo>
                  <a:pt x="43106" y="800100"/>
                </a:lnTo>
                <a:lnTo>
                  <a:pt x="45209" y="793750"/>
                </a:lnTo>
                <a:lnTo>
                  <a:pt x="47312" y="788670"/>
                </a:lnTo>
                <a:lnTo>
                  <a:pt x="48364" y="782320"/>
                </a:lnTo>
                <a:lnTo>
                  <a:pt x="50467" y="782320"/>
                </a:lnTo>
                <a:lnTo>
                  <a:pt x="54673" y="774700"/>
                </a:lnTo>
                <a:lnTo>
                  <a:pt x="59931" y="765810"/>
                </a:lnTo>
                <a:lnTo>
                  <a:pt x="63085" y="762000"/>
                </a:lnTo>
                <a:lnTo>
                  <a:pt x="65189" y="758190"/>
                </a:lnTo>
                <a:lnTo>
                  <a:pt x="68343" y="754380"/>
                </a:lnTo>
                <a:lnTo>
                  <a:pt x="71490" y="751840"/>
                </a:lnTo>
                <a:lnTo>
                  <a:pt x="72542" y="749300"/>
                </a:lnTo>
                <a:lnTo>
                  <a:pt x="74653" y="748030"/>
                </a:lnTo>
                <a:lnTo>
                  <a:pt x="75697" y="746760"/>
                </a:lnTo>
                <a:lnTo>
                  <a:pt x="76748" y="746760"/>
                </a:lnTo>
                <a:lnTo>
                  <a:pt x="79903" y="744220"/>
                </a:lnTo>
                <a:lnTo>
                  <a:pt x="79903" y="741680"/>
                </a:lnTo>
                <a:lnTo>
                  <a:pt x="72542" y="741680"/>
                </a:lnTo>
                <a:lnTo>
                  <a:pt x="72542" y="740410"/>
                </a:lnTo>
                <a:close/>
              </a:path>
              <a:path w="763904" h="885190">
                <a:moveTo>
                  <a:pt x="31539" y="821690"/>
                </a:moveTo>
                <a:lnTo>
                  <a:pt x="30487" y="822960"/>
                </a:lnTo>
                <a:lnTo>
                  <a:pt x="31013" y="822960"/>
                </a:lnTo>
                <a:lnTo>
                  <a:pt x="31539" y="821690"/>
                </a:lnTo>
                <a:close/>
              </a:path>
              <a:path w="763904" h="885190">
                <a:moveTo>
                  <a:pt x="50467" y="782320"/>
                </a:moveTo>
                <a:lnTo>
                  <a:pt x="48364" y="782320"/>
                </a:lnTo>
                <a:lnTo>
                  <a:pt x="48364" y="783590"/>
                </a:lnTo>
                <a:lnTo>
                  <a:pt x="50467" y="782320"/>
                </a:lnTo>
                <a:close/>
              </a:path>
              <a:path w="763904" h="885190">
                <a:moveTo>
                  <a:pt x="80954" y="739140"/>
                </a:moveTo>
                <a:lnTo>
                  <a:pt x="73601" y="739140"/>
                </a:lnTo>
                <a:lnTo>
                  <a:pt x="72542" y="740410"/>
                </a:lnTo>
                <a:lnTo>
                  <a:pt x="72542" y="741680"/>
                </a:lnTo>
                <a:lnTo>
                  <a:pt x="79903" y="741680"/>
                </a:lnTo>
                <a:lnTo>
                  <a:pt x="79903" y="740410"/>
                </a:lnTo>
                <a:lnTo>
                  <a:pt x="80954" y="739140"/>
                </a:lnTo>
                <a:close/>
              </a:path>
              <a:path w="763904" h="885190">
                <a:moveTo>
                  <a:pt x="88315" y="726440"/>
                </a:moveTo>
                <a:lnTo>
                  <a:pt x="76748" y="726440"/>
                </a:lnTo>
                <a:lnTo>
                  <a:pt x="76748" y="727710"/>
                </a:lnTo>
                <a:lnTo>
                  <a:pt x="75697" y="728980"/>
                </a:lnTo>
                <a:lnTo>
                  <a:pt x="73601" y="736600"/>
                </a:lnTo>
                <a:lnTo>
                  <a:pt x="72542" y="739140"/>
                </a:lnTo>
                <a:lnTo>
                  <a:pt x="72542" y="740410"/>
                </a:lnTo>
                <a:lnTo>
                  <a:pt x="73601" y="739140"/>
                </a:lnTo>
                <a:lnTo>
                  <a:pt x="80954" y="739140"/>
                </a:lnTo>
                <a:lnTo>
                  <a:pt x="82356" y="734060"/>
                </a:lnTo>
                <a:lnTo>
                  <a:pt x="80954" y="734060"/>
                </a:lnTo>
                <a:lnTo>
                  <a:pt x="83058" y="731520"/>
                </a:lnTo>
                <a:lnTo>
                  <a:pt x="89367" y="731520"/>
                </a:lnTo>
                <a:lnTo>
                  <a:pt x="91470" y="730250"/>
                </a:lnTo>
                <a:lnTo>
                  <a:pt x="94625" y="730250"/>
                </a:lnTo>
                <a:lnTo>
                  <a:pt x="94625" y="728980"/>
                </a:lnTo>
                <a:lnTo>
                  <a:pt x="90418" y="728980"/>
                </a:lnTo>
                <a:lnTo>
                  <a:pt x="89367" y="727710"/>
                </a:lnTo>
                <a:lnTo>
                  <a:pt x="88315" y="727710"/>
                </a:lnTo>
                <a:lnTo>
                  <a:pt x="88315" y="726440"/>
                </a:lnTo>
                <a:close/>
              </a:path>
              <a:path w="763904" h="885190">
                <a:moveTo>
                  <a:pt x="83058" y="731520"/>
                </a:moveTo>
                <a:lnTo>
                  <a:pt x="80954" y="734060"/>
                </a:lnTo>
                <a:lnTo>
                  <a:pt x="82484" y="733598"/>
                </a:lnTo>
                <a:lnTo>
                  <a:pt x="83058" y="731520"/>
                </a:lnTo>
                <a:close/>
              </a:path>
              <a:path w="763904" h="885190">
                <a:moveTo>
                  <a:pt x="82484" y="733598"/>
                </a:moveTo>
                <a:lnTo>
                  <a:pt x="80954" y="734060"/>
                </a:lnTo>
                <a:lnTo>
                  <a:pt x="82356" y="734060"/>
                </a:lnTo>
                <a:lnTo>
                  <a:pt x="82484" y="733598"/>
                </a:lnTo>
                <a:close/>
              </a:path>
              <a:path w="763904" h="885190">
                <a:moveTo>
                  <a:pt x="89367" y="731520"/>
                </a:moveTo>
                <a:lnTo>
                  <a:pt x="83058" y="731520"/>
                </a:lnTo>
                <a:lnTo>
                  <a:pt x="82484" y="733598"/>
                </a:lnTo>
                <a:lnTo>
                  <a:pt x="89367" y="731520"/>
                </a:lnTo>
                <a:close/>
              </a:path>
              <a:path w="763904" h="885190">
                <a:moveTo>
                  <a:pt x="91470" y="722630"/>
                </a:moveTo>
                <a:lnTo>
                  <a:pt x="89367" y="722630"/>
                </a:lnTo>
                <a:lnTo>
                  <a:pt x="87264" y="723476"/>
                </a:lnTo>
                <a:lnTo>
                  <a:pt x="87264" y="726440"/>
                </a:lnTo>
                <a:lnTo>
                  <a:pt x="88315" y="726440"/>
                </a:lnTo>
                <a:lnTo>
                  <a:pt x="88315" y="727710"/>
                </a:lnTo>
                <a:lnTo>
                  <a:pt x="89367" y="727710"/>
                </a:lnTo>
                <a:lnTo>
                  <a:pt x="90418" y="728980"/>
                </a:lnTo>
                <a:lnTo>
                  <a:pt x="91470" y="722630"/>
                </a:lnTo>
                <a:close/>
              </a:path>
              <a:path w="763904" h="885190">
                <a:moveTo>
                  <a:pt x="94099" y="722630"/>
                </a:moveTo>
                <a:lnTo>
                  <a:pt x="91470" y="722630"/>
                </a:lnTo>
                <a:lnTo>
                  <a:pt x="90418" y="728980"/>
                </a:lnTo>
                <a:lnTo>
                  <a:pt x="95676" y="728980"/>
                </a:lnTo>
                <a:lnTo>
                  <a:pt x="96728" y="727710"/>
                </a:lnTo>
                <a:lnTo>
                  <a:pt x="96728" y="723900"/>
                </a:lnTo>
                <a:lnTo>
                  <a:pt x="94625" y="723900"/>
                </a:lnTo>
                <a:lnTo>
                  <a:pt x="94099" y="722630"/>
                </a:lnTo>
                <a:close/>
              </a:path>
              <a:path w="763904" h="885190">
                <a:moveTo>
                  <a:pt x="87264" y="723476"/>
                </a:moveTo>
                <a:lnTo>
                  <a:pt x="83058" y="725170"/>
                </a:lnTo>
                <a:lnTo>
                  <a:pt x="78851" y="726440"/>
                </a:lnTo>
                <a:lnTo>
                  <a:pt x="87264" y="726440"/>
                </a:lnTo>
                <a:lnTo>
                  <a:pt x="87264" y="723476"/>
                </a:lnTo>
                <a:close/>
              </a:path>
              <a:path w="763904" h="885190">
                <a:moveTo>
                  <a:pt x="93573" y="721360"/>
                </a:moveTo>
                <a:lnTo>
                  <a:pt x="94625" y="723900"/>
                </a:lnTo>
                <a:lnTo>
                  <a:pt x="94625" y="722630"/>
                </a:lnTo>
                <a:lnTo>
                  <a:pt x="93573" y="721360"/>
                </a:lnTo>
                <a:close/>
              </a:path>
              <a:path w="763904" h="885190">
                <a:moveTo>
                  <a:pt x="95676" y="721360"/>
                </a:moveTo>
                <a:lnTo>
                  <a:pt x="94625" y="722630"/>
                </a:lnTo>
                <a:lnTo>
                  <a:pt x="94625" y="723900"/>
                </a:lnTo>
                <a:lnTo>
                  <a:pt x="95676" y="721360"/>
                </a:lnTo>
                <a:close/>
              </a:path>
              <a:path w="763904" h="885190">
                <a:moveTo>
                  <a:pt x="95676" y="722630"/>
                </a:moveTo>
                <a:lnTo>
                  <a:pt x="95150" y="722630"/>
                </a:lnTo>
                <a:lnTo>
                  <a:pt x="94625" y="723900"/>
                </a:lnTo>
                <a:lnTo>
                  <a:pt x="95676" y="723900"/>
                </a:lnTo>
                <a:lnTo>
                  <a:pt x="95676" y="722630"/>
                </a:lnTo>
                <a:close/>
              </a:path>
              <a:path w="763904" h="885190">
                <a:moveTo>
                  <a:pt x="93573" y="721360"/>
                </a:moveTo>
                <a:lnTo>
                  <a:pt x="87264" y="721360"/>
                </a:lnTo>
                <a:lnTo>
                  <a:pt x="87264" y="723476"/>
                </a:lnTo>
                <a:lnTo>
                  <a:pt x="89367" y="722630"/>
                </a:lnTo>
                <a:lnTo>
                  <a:pt x="94099" y="722630"/>
                </a:lnTo>
                <a:lnTo>
                  <a:pt x="93573" y="721360"/>
                </a:lnTo>
                <a:close/>
              </a:path>
              <a:path w="763904" h="885190">
                <a:moveTo>
                  <a:pt x="108295" y="709930"/>
                </a:moveTo>
                <a:lnTo>
                  <a:pt x="93573" y="709930"/>
                </a:lnTo>
                <a:lnTo>
                  <a:pt x="91470" y="715010"/>
                </a:lnTo>
                <a:lnTo>
                  <a:pt x="89367" y="717550"/>
                </a:lnTo>
                <a:lnTo>
                  <a:pt x="88315" y="720090"/>
                </a:lnTo>
                <a:lnTo>
                  <a:pt x="88315" y="721360"/>
                </a:lnTo>
                <a:lnTo>
                  <a:pt x="93573" y="721360"/>
                </a:lnTo>
                <a:lnTo>
                  <a:pt x="94625" y="722630"/>
                </a:lnTo>
                <a:lnTo>
                  <a:pt x="95676" y="721360"/>
                </a:lnTo>
                <a:lnTo>
                  <a:pt x="99882" y="715010"/>
                </a:lnTo>
                <a:lnTo>
                  <a:pt x="101986" y="713740"/>
                </a:lnTo>
                <a:lnTo>
                  <a:pt x="105140" y="712470"/>
                </a:lnTo>
                <a:lnTo>
                  <a:pt x="108295" y="709930"/>
                </a:lnTo>
                <a:close/>
              </a:path>
              <a:path w="763904" h="885190">
                <a:moveTo>
                  <a:pt x="105140" y="702310"/>
                </a:moveTo>
                <a:lnTo>
                  <a:pt x="101986" y="704850"/>
                </a:lnTo>
                <a:lnTo>
                  <a:pt x="97779" y="707390"/>
                </a:lnTo>
                <a:lnTo>
                  <a:pt x="94625" y="709930"/>
                </a:lnTo>
                <a:lnTo>
                  <a:pt x="109347" y="709930"/>
                </a:lnTo>
                <a:lnTo>
                  <a:pt x="115656" y="703580"/>
                </a:lnTo>
                <a:lnTo>
                  <a:pt x="104089" y="703580"/>
                </a:lnTo>
                <a:lnTo>
                  <a:pt x="105140" y="702310"/>
                </a:lnTo>
                <a:close/>
              </a:path>
              <a:path w="763904" h="885190">
                <a:moveTo>
                  <a:pt x="107243" y="701040"/>
                </a:moveTo>
                <a:lnTo>
                  <a:pt x="104089" y="703580"/>
                </a:lnTo>
                <a:lnTo>
                  <a:pt x="115656" y="703580"/>
                </a:lnTo>
                <a:lnTo>
                  <a:pt x="116357" y="702310"/>
                </a:lnTo>
                <a:lnTo>
                  <a:pt x="107243" y="702310"/>
                </a:lnTo>
                <a:lnTo>
                  <a:pt x="107243" y="701040"/>
                </a:lnTo>
                <a:close/>
              </a:path>
              <a:path w="763904" h="885190">
                <a:moveTo>
                  <a:pt x="370095" y="468630"/>
                </a:moveTo>
                <a:lnTo>
                  <a:pt x="366941" y="473710"/>
                </a:lnTo>
                <a:lnTo>
                  <a:pt x="363786" y="476250"/>
                </a:lnTo>
                <a:lnTo>
                  <a:pt x="357477" y="486410"/>
                </a:lnTo>
                <a:lnTo>
                  <a:pt x="355373" y="490220"/>
                </a:lnTo>
                <a:lnTo>
                  <a:pt x="351167" y="500380"/>
                </a:lnTo>
                <a:lnTo>
                  <a:pt x="345909" y="506730"/>
                </a:lnTo>
                <a:lnTo>
                  <a:pt x="343806" y="511810"/>
                </a:lnTo>
                <a:lnTo>
                  <a:pt x="341703" y="513080"/>
                </a:lnTo>
                <a:lnTo>
                  <a:pt x="340652" y="515620"/>
                </a:lnTo>
                <a:lnTo>
                  <a:pt x="335401" y="520700"/>
                </a:lnTo>
                <a:lnTo>
                  <a:pt x="334342" y="520700"/>
                </a:lnTo>
                <a:lnTo>
                  <a:pt x="329092" y="527050"/>
                </a:lnTo>
                <a:lnTo>
                  <a:pt x="325930" y="529590"/>
                </a:lnTo>
                <a:lnTo>
                  <a:pt x="322783" y="533400"/>
                </a:lnTo>
                <a:lnTo>
                  <a:pt x="314370" y="546100"/>
                </a:lnTo>
                <a:lnTo>
                  <a:pt x="308061" y="554990"/>
                </a:lnTo>
                <a:lnTo>
                  <a:pt x="295442" y="574040"/>
                </a:lnTo>
                <a:lnTo>
                  <a:pt x="288081" y="580390"/>
                </a:lnTo>
                <a:lnTo>
                  <a:pt x="283875" y="584200"/>
                </a:lnTo>
                <a:lnTo>
                  <a:pt x="280728" y="586740"/>
                </a:lnTo>
                <a:lnTo>
                  <a:pt x="278617" y="586740"/>
                </a:lnTo>
                <a:lnTo>
                  <a:pt x="275470" y="589280"/>
                </a:lnTo>
                <a:lnTo>
                  <a:pt x="272315" y="590550"/>
                </a:lnTo>
                <a:lnTo>
                  <a:pt x="268109" y="593090"/>
                </a:lnTo>
                <a:lnTo>
                  <a:pt x="266006" y="595630"/>
                </a:lnTo>
                <a:lnTo>
                  <a:pt x="262851" y="598170"/>
                </a:lnTo>
                <a:lnTo>
                  <a:pt x="256542" y="604520"/>
                </a:lnTo>
                <a:lnTo>
                  <a:pt x="253387" y="608330"/>
                </a:lnTo>
                <a:lnTo>
                  <a:pt x="250233" y="610870"/>
                </a:lnTo>
                <a:lnTo>
                  <a:pt x="246026" y="613410"/>
                </a:lnTo>
                <a:lnTo>
                  <a:pt x="242872" y="615950"/>
                </a:lnTo>
                <a:lnTo>
                  <a:pt x="236562" y="619760"/>
                </a:lnTo>
                <a:lnTo>
                  <a:pt x="233408" y="619760"/>
                </a:lnTo>
                <a:lnTo>
                  <a:pt x="230261" y="621030"/>
                </a:lnTo>
                <a:lnTo>
                  <a:pt x="225003" y="623570"/>
                </a:lnTo>
                <a:lnTo>
                  <a:pt x="223944" y="623570"/>
                </a:lnTo>
                <a:lnTo>
                  <a:pt x="211333" y="633730"/>
                </a:lnTo>
                <a:lnTo>
                  <a:pt x="202920" y="638810"/>
                </a:lnTo>
                <a:lnTo>
                  <a:pt x="198714" y="640080"/>
                </a:lnTo>
                <a:lnTo>
                  <a:pt x="195559" y="641350"/>
                </a:lnTo>
                <a:lnTo>
                  <a:pt x="192405" y="641350"/>
                </a:lnTo>
                <a:lnTo>
                  <a:pt x="190301" y="642620"/>
                </a:lnTo>
                <a:lnTo>
                  <a:pt x="189250" y="643890"/>
                </a:lnTo>
                <a:lnTo>
                  <a:pt x="187147" y="643890"/>
                </a:lnTo>
                <a:lnTo>
                  <a:pt x="186095" y="645160"/>
                </a:lnTo>
                <a:lnTo>
                  <a:pt x="185044" y="645160"/>
                </a:lnTo>
                <a:lnTo>
                  <a:pt x="181889" y="647700"/>
                </a:lnTo>
                <a:lnTo>
                  <a:pt x="179793" y="648970"/>
                </a:lnTo>
                <a:lnTo>
                  <a:pt x="176631" y="651510"/>
                </a:lnTo>
                <a:lnTo>
                  <a:pt x="155608" y="661670"/>
                </a:lnTo>
                <a:lnTo>
                  <a:pt x="141937" y="670560"/>
                </a:lnTo>
                <a:lnTo>
                  <a:pt x="116707" y="688340"/>
                </a:lnTo>
                <a:lnTo>
                  <a:pt x="115656" y="688340"/>
                </a:lnTo>
                <a:lnTo>
                  <a:pt x="115656" y="689610"/>
                </a:lnTo>
                <a:lnTo>
                  <a:pt x="111450" y="695960"/>
                </a:lnTo>
                <a:lnTo>
                  <a:pt x="109347" y="699770"/>
                </a:lnTo>
                <a:lnTo>
                  <a:pt x="107243" y="702310"/>
                </a:lnTo>
                <a:lnTo>
                  <a:pt x="116357" y="702310"/>
                </a:lnTo>
                <a:lnTo>
                  <a:pt x="117759" y="699770"/>
                </a:lnTo>
                <a:lnTo>
                  <a:pt x="121118" y="694690"/>
                </a:lnTo>
                <a:lnTo>
                  <a:pt x="120914" y="694690"/>
                </a:lnTo>
                <a:lnTo>
                  <a:pt x="121958" y="693420"/>
                </a:lnTo>
                <a:lnTo>
                  <a:pt x="122716" y="693420"/>
                </a:lnTo>
                <a:lnTo>
                  <a:pt x="146143" y="676910"/>
                </a:lnTo>
                <a:lnTo>
                  <a:pt x="158762" y="669290"/>
                </a:lnTo>
                <a:lnTo>
                  <a:pt x="162968" y="665480"/>
                </a:lnTo>
                <a:lnTo>
                  <a:pt x="168226" y="664210"/>
                </a:lnTo>
                <a:lnTo>
                  <a:pt x="180837" y="657860"/>
                </a:lnTo>
                <a:lnTo>
                  <a:pt x="184000" y="655320"/>
                </a:lnTo>
                <a:lnTo>
                  <a:pt x="186095" y="654050"/>
                </a:lnTo>
                <a:lnTo>
                  <a:pt x="187147" y="654050"/>
                </a:lnTo>
                <a:lnTo>
                  <a:pt x="189250" y="652780"/>
                </a:lnTo>
                <a:lnTo>
                  <a:pt x="189250" y="651510"/>
                </a:lnTo>
                <a:lnTo>
                  <a:pt x="191353" y="651510"/>
                </a:lnTo>
                <a:lnTo>
                  <a:pt x="192405" y="650240"/>
                </a:lnTo>
                <a:lnTo>
                  <a:pt x="194508" y="648970"/>
                </a:lnTo>
                <a:lnTo>
                  <a:pt x="197662" y="647700"/>
                </a:lnTo>
                <a:lnTo>
                  <a:pt x="206075" y="646430"/>
                </a:lnTo>
                <a:lnTo>
                  <a:pt x="210281" y="643890"/>
                </a:lnTo>
                <a:lnTo>
                  <a:pt x="216590" y="638810"/>
                </a:lnTo>
                <a:lnTo>
                  <a:pt x="222900" y="635000"/>
                </a:lnTo>
                <a:lnTo>
                  <a:pt x="229201" y="628650"/>
                </a:lnTo>
                <a:lnTo>
                  <a:pt x="232356" y="628650"/>
                </a:lnTo>
                <a:lnTo>
                  <a:pt x="244975" y="623570"/>
                </a:lnTo>
                <a:lnTo>
                  <a:pt x="255490" y="617220"/>
                </a:lnTo>
                <a:lnTo>
                  <a:pt x="261800" y="609600"/>
                </a:lnTo>
                <a:lnTo>
                  <a:pt x="268109" y="603250"/>
                </a:lnTo>
                <a:lnTo>
                  <a:pt x="270212" y="601980"/>
                </a:lnTo>
                <a:lnTo>
                  <a:pt x="272315" y="599440"/>
                </a:lnTo>
                <a:lnTo>
                  <a:pt x="276522" y="598170"/>
                </a:lnTo>
                <a:lnTo>
                  <a:pt x="278617" y="595630"/>
                </a:lnTo>
                <a:lnTo>
                  <a:pt x="284934" y="593090"/>
                </a:lnTo>
                <a:lnTo>
                  <a:pt x="289133" y="590550"/>
                </a:lnTo>
                <a:lnTo>
                  <a:pt x="293339" y="586740"/>
                </a:lnTo>
                <a:lnTo>
                  <a:pt x="295442" y="584200"/>
                </a:lnTo>
                <a:lnTo>
                  <a:pt x="298597" y="581660"/>
                </a:lnTo>
                <a:lnTo>
                  <a:pt x="301752" y="577850"/>
                </a:lnTo>
                <a:lnTo>
                  <a:pt x="303855" y="574040"/>
                </a:lnTo>
                <a:lnTo>
                  <a:pt x="307009" y="567690"/>
                </a:lnTo>
                <a:lnTo>
                  <a:pt x="314370" y="560070"/>
                </a:lnTo>
                <a:lnTo>
                  <a:pt x="329092" y="537210"/>
                </a:lnTo>
                <a:lnTo>
                  <a:pt x="336453" y="530860"/>
                </a:lnTo>
                <a:lnTo>
                  <a:pt x="337497" y="528320"/>
                </a:lnTo>
                <a:lnTo>
                  <a:pt x="338548" y="527050"/>
                </a:lnTo>
                <a:lnTo>
                  <a:pt x="339600" y="527050"/>
                </a:lnTo>
                <a:lnTo>
                  <a:pt x="346961" y="519430"/>
                </a:lnTo>
                <a:lnTo>
                  <a:pt x="350116" y="515620"/>
                </a:lnTo>
                <a:lnTo>
                  <a:pt x="352219" y="511810"/>
                </a:lnTo>
                <a:lnTo>
                  <a:pt x="355373" y="506730"/>
                </a:lnTo>
                <a:lnTo>
                  <a:pt x="363786" y="490220"/>
                </a:lnTo>
                <a:lnTo>
                  <a:pt x="374302" y="477520"/>
                </a:lnTo>
                <a:lnTo>
                  <a:pt x="376405" y="472440"/>
                </a:lnTo>
                <a:lnTo>
                  <a:pt x="377456" y="472440"/>
                </a:lnTo>
                <a:lnTo>
                  <a:pt x="378508" y="469900"/>
                </a:lnTo>
                <a:lnTo>
                  <a:pt x="370095" y="469900"/>
                </a:lnTo>
                <a:lnTo>
                  <a:pt x="370095" y="468630"/>
                </a:lnTo>
                <a:close/>
              </a:path>
              <a:path w="763904" h="885190">
                <a:moveTo>
                  <a:pt x="121958" y="693420"/>
                </a:moveTo>
                <a:lnTo>
                  <a:pt x="120914" y="694690"/>
                </a:lnTo>
                <a:lnTo>
                  <a:pt x="121296" y="694420"/>
                </a:lnTo>
                <a:lnTo>
                  <a:pt x="121958" y="693420"/>
                </a:lnTo>
                <a:close/>
              </a:path>
              <a:path w="763904" h="885190">
                <a:moveTo>
                  <a:pt x="121296" y="694420"/>
                </a:moveTo>
                <a:lnTo>
                  <a:pt x="120914" y="694690"/>
                </a:lnTo>
                <a:lnTo>
                  <a:pt x="121118" y="694690"/>
                </a:lnTo>
                <a:lnTo>
                  <a:pt x="121296" y="694420"/>
                </a:lnTo>
                <a:close/>
              </a:path>
              <a:path w="763904" h="885190">
                <a:moveTo>
                  <a:pt x="122716" y="693420"/>
                </a:moveTo>
                <a:lnTo>
                  <a:pt x="121958" y="693420"/>
                </a:lnTo>
                <a:lnTo>
                  <a:pt x="121296" y="694420"/>
                </a:lnTo>
                <a:lnTo>
                  <a:pt x="122716" y="693420"/>
                </a:lnTo>
                <a:close/>
              </a:path>
              <a:path w="763904" h="885190">
                <a:moveTo>
                  <a:pt x="232356" y="628650"/>
                </a:moveTo>
                <a:lnTo>
                  <a:pt x="229201" y="628650"/>
                </a:lnTo>
                <a:lnTo>
                  <a:pt x="228150" y="629920"/>
                </a:lnTo>
                <a:lnTo>
                  <a:pt x="232356" y="628650"/>
                </a:lnTo>
                <a:close/>
              </a:path>
              <a:path w="763904" h="885190">
                <a:moveTo>
                  <a:pt x="392170" y="425450"/>
                </a:moveTo>
                <a:lnTo>
                  <a:pt x="387964" y="429260"/>
                </a:lnTo>
                <a:lnTo>
                  <a:pt x="386920" y="433070"/>
                </a:lnTo>
                <a:lnTo>
                  <a:pt x="384810" y="435610"/>
                </a:lnTo>
                <a:lnTo>
                  <a:pt x="381662" y="440690"/>
                </a:lnTo>
                <a:lnTo>
                  <a:pt x="380603" y="444500"/>
                </a:lnTo>
                <a:lnTo>
                  <a:pt x="378508" y="447040"/>
                </a:lnTo>
                <a:lnTo>
                  <a:pt x="376405" y="453390"/>
                </a:lnTo>
                <a:lnTo>
                  <a:pt x="370095" y="469900"/>
                </a:lnTo>
                <a:lnTo>
                  <a:pt x="378508" y="469900"/>
                </a:lnTo>
                <a:lnTo>
                  <a:pt x="379559" y="467360"/>
                </a:lnTo>
                <a:lnTo>
                  <a:pt x="381662" y="461010"/>
                </a:lnTo>
                <a:lnTo>
                  <a:pt x="385861" y="450850"/>
                </a:lnTo>
                <a:lnTo>
                  <a:pt x="386920" y="447040"/>
                </a:lnTo>
                <a:lnTo>
                  <a:pt x="389016" y="445770"/>
                </a:lnTo>
                <a:lnTo>
                  <a:pt x="391126" y="439420"/>
                </a:lnTo>
                <a:lnTo>
                  <a:pt x="393222" y="436880"/>
                </a:lnTo>
                <a:lnTo>
                  <a:pt x="394274" y="434340"/>
                </a:lnTo>
                <a:lnTo>
                  <a:pt x="397428" y="430530"/>
                </a:lnTo>
                <a:lnTo>
                  <a:pt x="398480" y="430530"/>
                </a:lnTo>
                <a:lnTo>
                  <a:pt x="398480" y="427990"/>
                </a:lnTo>
                <a:lnTo>
                  <a:pt x="399531" y="427990"/>
                </a:lnTo>
                <a:lnTo>
                  <a:pt x="399531" y="426720"/>
                </a:lnTo>
                <a:lnTo>
                  <a:pt x="391126" y="426720"/>
                </a:lnTo>
                <a:lnTo>
                  <a:pt x="392170" y="425450"/>
                </a:lnTo>
                <a:close/>
              </a:path>
              <a:path w="763904" h="885190">
                <a:moveTo>
                  <a:pt x="431078" y="325120"/>
                </a:moveTo>
                <a:lnTo>
                  <a:pt x="430027" y="325120"/>
                </a:lnTo>
                <a:lnTo>
                  <a:pt x="430027" y="326390"/>
                </a:lnTo>
                <a:lnTo>
                  <a:pt x="428975" y="326390"/>
                </a:lnTo>
                <a:lnTo>
                  <a:pt x="427923" y="328930"/>
                </a:lnTo>
                <a:lnTo>
                  <a:pt x="426872" y="332740"/>
                </a:lnTo>
                <a:lnTo>
                  <a:pt x="422666" y="340360"/>
                </a:lnTo>
                <a:lnTo>
                  <a:pt x="419511" y="353060"/>
                </a:lnTo>
                <a:lnTo>
                  <a:pt x="417408" y="361950"/>
                </a:lnTo>
                <a:lnTo>
                  <a:pt x="413202" y="374650"/>
                </a:lnTo>
                <a:lnTo>
                  <a:pt x="412150" y="378460"/>
                </a:lnTo>
                <a:lnTo>
                  <a:pt x="411099" y="384810"/>
                </a:lnTo>
                <a:lnTo>
                  <a:pt x="410047" y="388620"/>
                </a:lnTo>
                <a:lnTo>
                  <a:pt x="406892" y="396240"/>
                </a:lnTo>
                <a:lnTo>
                  <a:pt x="403738" y="400050"/>
                </a:lnTo>
                <a:lnTo>
                  <a:pt x="399531" y="403860"/>
                </a:lnTo>
                <a:lnTo>
                  <a:pt x="396377" y="407670"/>
                </a:lnTo>
                <a:lnTo>
                  <a:pt x="396377" y="408940"/>
                </a:lnTo>
                <a:lnTo>
                  <a:pt x="395325" y="408940"/>
                </a:lnTo>
                <a:lnTo>
                  <a:pt x="394274" y="415290"/>
                </a:lnTo>
                <a:lnTo>
                  <a:pt x="393222" y="419100"/>
                </a:lnTo>
                <a:lnTo>
                  <a:pt x="392170" y="421640"/>
                </a:lnTo>
                <a:lnTo>
                  <a:pt x="392170" y="425450"/>
                </a:lnTo>
                <a:lnTo>
                  <a:pt x="391126" y="426720"/>
                </a:lnTo>
                <a:lnTo>
                  <a:pt x="399531" y="426720"/>
                </a:lnTo>
                <a:lnTo>
                  <a:pt x="400583" y="424180"/>
                </a:lnTo>
                <a:lnTo>
                  <a:pt x="400583" y="421640"/>
                </a:lnTo>
                <a:lnTo>
                  <a:pt x="402686" y="411480"/>
                </a:lnTo>
                <a:lnTo>
                  <a:pt x="403587" y="411480"/>
                </a:lnTo>
                <a:lnTo>
                  <a:pt x="408995" y="403860"/>
                </a:lnTo>
                <a:lnTo>
                  <a:pt x="413202" y="400050"/>
                </a:lnTo>
                <a:lnTo>
                  <a:pt x="415305" y="394970"/>
                </a:lnTo>
                <a:lnTo>
                  <a:pt x="416356" y="394970"/>
                </a:lnTo>
                <a:lnTo>
                  <a:pt x="417408" y="389890"/>
                </a:lnTo>
                <a:lnTo>
                  <a:pt x="420563" y="377190"/>
                </a:lnTo>
                <a:lnTo>
                  <a:pt x="422666" y="370840"/>
                </a:lnTo>
                <a:lnTo>
                  <a:pt x="424769" y="363220"/>
                </a:lnTo>
                <a:lnTo>
                  <a:pt x="428975" y="346710"/>
                </a:lnTo>
                <a:lnTo>
                  <a:pt x="431078" y="340360"/>
                </a:lnTo>
                <a:lnTo>
                  <a:pt x="435277" y="332740"/>
                </a:lnTo>
                <a:lnTo>
                  <a:pt x="432130" y="332740"/>
                </a:lnTo>
                <a:lnTo>
                  <a:pt x="431078" y="331470"/>
                </a:lnTo>
                <a:lnTo>
                  <a:pt x="431078" y="330200"/>
                </a:lnTo>
                <a:lnTo>
                  <a:pt x="430027" y="330200"/>
                </a:lnTo>
                <a:lnTo>
                  <a:pt x="430027" y="327660"/>
                </a:lnTo>
                <a:lnTo>
                  <a:pt x="431078" y="326390"/>
                </a:lnTo>
                <a:lnTo>
                  <a:pt x="431078" y="325120"/>
                </a:lnTo>
                <a:close/>
              </a:path>
              <a:path w="763904" h="885190">
                <a:moveTo>
                  <a:pt x="403587" y="411480"/>
                </a:moveTo>
                <a:lnTo>
                  <a:pt x="402686" y="411480"/>
                </a:lnTo>
                <a:lnTo>
                  <a:pt x="402686" y="412750"/>
                </a:lnTo>
                <a:lnTo>
                  <a:pt x="403587" y="411480"/>
                </a:lnTo>
                <a:close/>
              </a:path>
              <a:path w="763904" h="885190">
                <a:moveTo>
                  <a:pt x="436328" y="330200"/>
                </a:moveTo>
                <a:lnTo>
                  <a:pt x="435277" y="331470"/>
                </a:lnTo>
                <a:lnTo>
                  <a:pt x="431078" y="331470"/>
                </a:lnTo>
                <a:lnTo>
                  <a:pt x="432130" y="332740"/>
                </a:lnTo>
                <a:lnTo>
                  <a:pt x="435277" y="332740"/>
                </a:lnTo>
                <a:lnTo>
                  <a:pt x="435803" y="331470"/>
                </a:lnTo>
                <a:lnTo>
                  <a:pt x="435277" y="331470"/>
                </a:lnTo>
                <a:lnTo>
                  <a:pt x="431078" y="330200"/>
                </a:lnTo>
                <a:lnTo>
                  <a:pt x="436328" y="330200"/>
                </a:lnTo>
                <a:close/>
              </a:path>
              <a:path w="763904" h="885190">
                <a:moveTo>
                  <a:pt x="438439" y="330200"/>
                </a:moveTo>
                <a:lnTo>
                  <a:pt x="436328" y="330200"/>
                </a:lnTo>
                <a:lnTo>
                  <a:pt x="435277" y="332740"/>
                </a:lnTo>
                <a:lnTo>
                  <a:pt x="438439" y="330200"/>
                </a:lnTo>
                <a:close/>
              </a:path>
              <a:path w="763904" h="885190">
                <a:moveTo>
                  <a:pt x="436328" y="326390"/>
                </a:moveTo>
                <a:lnTo>
                  <a:pt x="430027" y="328930"/>
                </a:lnTo>
                <a:lnTo>
                  <a:pt x="431078" y="330200"/>
                </a:lnTo>
                <a:lnTo>
                  <a:pt x="435277" y="331470"/>
                </a:lnTo>
                <a:lnTo>
                  <a:pt x="436328" y="330200"/>
                </a:lnTo>
                <a:lnTo>
                  <a:pt x="438439" y="330200"/>
                </a:lnTo>
                <a:lnTo>
                  <a:pt x="438439" y="328930"/>
                </a:lnTo>
                <a:lnTo>
                  <a:pt x="437388" y="328930"/>
                </a:lnTo>
                <a:lnTo>
                  <a:pt x="436328" y="326390"/>
                </a:lnTo>
                <a:close/>
              </a:path>
              <a:path w="763904" h="885190">
                <a:moveTo>
                  <a:pt x="430027" y="328930"/>
                </a:moveTo>
                <a:lnTo>
                  <a:pt x="430027" y="330200"/>
                </a:lnTo>
                <a:lnTo>
                  <a:pt x="431078" y="330200"/>
                </a:lnTo>
                <a:lnTo>
                  <a:pt x="430027" y="328930"/>
                </a:lnTo>
                <a:close/>
              </a:path>
              <a:path w="763904" h="885190">
                <a:moveTo>
                  <a:pt x="562500" y="12700"/>
                </a:moveTo>
                <a:lnTo>
                  <a:pt x="559346" y="15240"/>
                </a:lnTo>
                <a:lnTo>
                  <a:pt x="556191" y="15240"/>
                </a:lnTo>
                <a:lnTo>
                  <a:pt x="549882" y="17780"/>
                </a:lnTo>
                <a:lnTo>
                  <a:pt x="548830" y="17780"/>
                </a:lnTo>
                <a:lnTo>
                  <a:pt x="542528" y="22860"/>
                </a:lnTo>
                <a:lnTo>
                  <a:pt x="538322" y="24130"/>
                </a:lnTo>
                <a:lnTo>
                  <a:pt x="535167" y="26670"/>
                </a:lnTo>
                <a:lnTo>
                  <a:pt x="535167" y="27940"/>
                </a:lnTo>
                <a:lnTo>
                  <a:pt x="532013" y="30480"/>
                </a:lnTo>
                <a:lnTo>
                  <a:pt x="529910" y="34290"/>
                </a:lnTo>
                <a:lnTo>
                  <a:pt x="526755" y="38100"/>
                </a:lnTo>
                <a:lnTo>
                  <a:pt x="518342" y="54610"/>
                </a:lnTo>
                <a:lnTo>
                  <a:pt x="517291" y="58420"/>
                </a:lnTo>
                <a:lnTo>
                  <a:pt x="508878" y="71120"/>
                </a:lnTo>
                <a:lnTo>
                  <a:pt x="507827" y="72390"/>
                </a:lnTo>
                <a:lnTo>
                  <a:pt x="506775" y="77470"/>
                </a:lnTo>
                <a:lnTo>
                  <a:pt x="504672" y="81280"/>
                </a:lnTo>
                <a:lnTo>
                  <a:pt x="502569" y="88900"/>
                </a:lnTo>
                <a:lnTo>
                  <a:pt x="502569" y="91440"/>
                </a:lnTo>
                <a:lnTo>
                  <a:pt x="497311" y="101600"/>
                </a:lnTo>
                <a:lnTo>
                  <a:pt x="495208" y="104140"/>
                </a:lnTo>
                <a:lnTo>
                  <a:pt x="494157" y="106680"/>
                </a:lnTo>
                <a:lnTo>
                  <a:pt x="491002" y="110490"/>
                </a:lnTo>
                <a:lnTo>
                  <a:pt x="489950" y="115570"/>
                </a:lnTo>
                <a:lnTo>
                  <a:pt x="484700" y="128270"/>
                </a:lnTo>
                <a:lnTo>
                  <a:pt x="483649" y="133350"/>
                </a:lnTo>
                <a:lnTo>
                  <a:pt x="481545" y="137160"/>
                </a:lnTo>
                <a:lnTo>
                  <a:pt x="479442" y="147320"/>
                </a:lnTo>
                <a:lnTo>
                  <a:pt x="477339" y="153670"/>
                </a:lnTo>
                <a:lnTo>
                  <a:pt x="476288" y="160020"/>
                </a:lnTo>
                <a:lnTo>
                  <a:pt x="475236" y="165100"/>
                </a:lnTo>
                <a:lnTo>
                  <a:pt x="474184" y="173990"/>
                </a:lnTo>
                <a:lnTo>
                  <a:pt x="472081" y="182880"/>
                </a:lnTo>
                <a:lnTo>
                  <a:pt x="471030" y="187960"/>
                </a:lnTo>
                <a:lnTo>
                  <a:pt x="468927" y="193040"/>
                </a:lnTo>
                <a:lnTo>
                  <a:pt x="468927" y="194310"/>
                </a:lnTo>
                <a:lnTo>
                  <a:pt x="467875" y="195580"/>
                </a:lnTo>
                <a:lnTo>
                  <a:pt x="467875" y="198120"/>
                </a:lnTo>
                <a:lnTo>
                  <a:pt x="466824" y="200660"/>
                </a:lnTo>
                <a:lnTo>
                  <a:pt x="463669" y="209550"/>
                </a:lnTo>
                <a:lnTo>
                  <a:pt x="461566" y="217170"/>
                </a:lnTo>
                <a:lnTo>
                  <a:pt x="459463" y="223520"/>
                </a:lnTo>
                <a:lnTo>
                  <a:pt x="456308" y="231140"/>
                </a:lnTo>
                <a:lnTo>
                  <a:pt x="456308" y="232410"/>
                </a:lnTo>
                <a:lnTo>
                  <a:pt x="453153" y="241300"/>
                </a:lnTo>
                <a:lnTo>
                  <a:pt x="451050" y="250190"/>
                </a:lnTo>
                <a:lnTo>
                  <a:pt x="448947" y="260350"/>
                </a:lnTo>
                <a:lnTo>
                  <a:pt x="445792" y="279400"/>
                </a:lnTo>
                <a:lnTo>
                  <a:pt x="444741" y="284480"/>
                </a:lnTo>
                <a:lnTo>
                  <a:pt x="443689" y="288290"/>
                </a:lnTo>
                <a:lnTo>
                  <a:pt x="441594" y="293370"/>
                </a:lnTo>
                <a:lnTo>
                  <a:pt x="439483" y="295910"/>
                </a:lnTo>
                <a:lnTo>
                  <a:pt x="435277" y="304800"/>
                </a:lnTo>
                <a:lnTo>
                  <a:pt x="435277" y="306070"/>
                </a:lnTo>
                <a:lnTo>
                  <a:pt x="434233" y="306070"/>
                </a:lnTo>
                <a:lnTo>
                  <a:pt x="434233" y="309880"/>
                </a:lnTo>
                <a:lnTo>
                  <a:pt x="432130" y="317500"/>
                </a:lnTo>
                <a:lnTo>
                  <a:pt x="432130" y="318770"/>
                </a:lnTo>
                <a:lnTo>
                  <a:pt x="431078" y="321310"/>
                </a:lnTo>
                <a:lnTo>
                  <a:pt x="431078" y="326390"/>
                </a:lnTo>
                <a:lnTo>
                  <a:pt x="430027" y="327660"/>
                </a:lnTo>
                <a:lnTo>
                  <a:pt x="430027" y="328930"/>
                </a:lnTo>
                <a:lnTo>
                  <a:pt x="436328" y="326390"/>
                </a:lnTo>
                <a:lnTo>
                  <a:pt x="437388" y="326390"/>
                </a:lnTo>
                <a:lnTo>
                  <a:pt x="437388" y="325120"/>
                </a:lnTo>
                <a:lnTo>
                  <a:pt x="436328" y="325120"/>
                </a:lnTo>
                <a:lnTo>
                  <a:pt x="434233" y="323850"/>
                </a:lnTo>
                <a:lnTo>
                  <a:pt x="439483" y="323850"/>
                </a:lnTo>
                <a:lnTo>
                  <a:pt x="439483" y="317500"/>
                </a:lnTo>
                <a:lnTo>
                  <a:pt x="441594" y="311150"/>
                </a:lnTo>
                <a:lnTo>
                  <a:pt x="441594" y="307340"/>
                </a:lnTo>
                <a:lnTo>
                  <a:pt x="442344" y="307340"/>
                </a:lnTo>
                <a:lnTo>
                  <a:pt x="446844" y="299720"/>
                </a:lnTo>
                <a:lnTo>
                  <a:pt x="448947" y="294640"/>
                </a:lnTo>
                <a:lnTo>
                  <a:pt x="451050" y="290830"/>
                </a:lnTo>
                <a:lnTo>
                  <a:pt x="453153" y="280670"/>
                </a:lnTo>
                <a:lnTo>
                  <a:pt x="455256" y="274320"/>
                </a:lnTo>
                <a:lnTo>
                  <a:pt x="457360" y="261620"/>
                </a:lnTo>
                <a:lnTo>
                  <a:pt x="458411" y="256540"/>
                </a:lnTo>
                <a:lnTo>
                  <a:pt x="458411" y="250190"/>
                </a:lnTo>
                <a:lnTo>
                  <a:pt x="459463" y="246380"/>
                </a:lnTo>
                <a:lnTo>
                  <a:pt x="461566" y="241300"/>
                </a:lnTo>
                <a:lnTo>
                  <a:pt x="463669" y="233680"/>
                </a:lnTo>
                <a:lnTo>
                  <a:pt x="463669" y="232410"/>
                </a:lnTo>
                <a:lnTo>
                  <a:pt x="465772" y="228600"/>
                </a:lnTo>
                <a:lnTo>
                  <a:pt x="471030" y="213360"/>
                </a:lnTo>
                <a:lnTo>
                  <a:pt x="473133" y="205740"/>
                </a:lnTo>
                <a:lnTo>
                  <a:pt x="475236" y="200660"/>
                </a:lnTo>
                <a:lnTo>
                  <a:pt x="475236" y="198120"/>
                </a:lnTo>
                <a:lnTo>
                  <a:pt x="476288" y="196850"/>
                </a:lnTo>
                <a:lnTo>
                  <a:pt x="476288" y="195580"/>
                </a:lnTo>
                <a:lnTo>
                  <a:pt x="478391" y="189230"/>
                </a:lnTo>
                <a:lnTo>
                  <a:pt x="479442" y="184150"/>
                </a:lnTo>
                <a:lnTo>
                  <a:pt x="481545" y="176530"/>
                </a:lnTo>
                <a:lnTo>
                  <a:pt x="482589" y="166370"/>
                </a:lnTo>
                <a:lnTo>
                  <a:pt x="483649" y="161290"/>
                </a:lnTo>
                <a:lnTo>
                  <a:pt x="485752" y="156210"/>
                </a:lnTo>
                <a:lnTo>
                  <a:pt x="485752" y="152400"/>
                </a:lnTo>
                <a:lnTo>
                  <a:pt x="486796" y="149860"/>
                </a:lnTo>
                <a:lnTo>
                  <a:pt x="488906" y="139700"/>
                </a:lnTo>
                <a:lnTo>
                  <a:pt x="491002" y="135890"/>
                </a:lnTo>
                <a:lnTo>
                  <a:pt x="492061" y="130810"/>
                </a:lnTo>
                <a:lnTo>
                  <a:pt x="494157" y="127000"/>
                </a:lnTo>
                <a:lnTo>
                  <a:pt x="495208" y="120650"/>
                </a:lnTo>
                <a:lnTo>
                  <a:pt x="497311" y="116840"/>
                </a:lnTo>
                <a:lnTo>
                  <a:pt x="498012" y="114300"/>
                </a:lnTo>
                <a:lnTo>
                  <a:pt x="497311" y="114300"/>
                </a:lnTo>
                <a:lnTo>
                  <a:pt x="500466" y="110490"/>
                </a:lnTo>
                <a:lnTo>
                  <a:pt x="501517" y="107950"/>
                </a:lnTo>
                <a:lnTo>
                  <a:pt x="504672" y="104140"/>
                </a:lnTo>
                <a:lnTo>
                  <a:pt x="506775" y="100330"/>
                </a:lnTo>
                <a:lnTo>
                  <a:pt x="509930" y="92710"/>
                </a:lnTo>
                <a:lnTo>
                  <a:pt x="509930" y="91440"/>
                </a:lnTo>
                <a:lnTo>
                  <a:pt x="512033" y="83820"/>
                </a:lnTo>
                <a:lnTo>
                  <a:pt x="514136" y="80010"/>
                </a:lnTo>
                <a:lnTo>
                  <a:pt x="515188" y="73660"/>
                </a:lnTo>
                <a:lnTo>
                  <a:pt x="516029" y="73660"/>
                </a:lnTo>
                <a:lnTo>
                  <a:pt x="523600" y="62230"/>
                </a:lnTo>
                <a:lnTo>
                  <a:pt x="527806" y="54610"/>
                </a:lnTo>
                <a:lnTo>
                  <a:pt x="536219" y="38100"/>
                </a:lnTo>
                <a:lnTo>
                  <a:pt x="540425" y="31750"/>
                </a:lnTo>
                <a:lnTo>
                  <a:pt x="541477" y="31750"/>
                </a:lnTo>
                <a:lnTo>
                  <a:pt x="542528" y="30480"/>
                </a:lnTo>
                <a:lnTo>
                  <a:pt x="545675" y="29210"/>
                </a:lnTo>
                <a:lnTo>
                  <a:pt x="553036" y="24130"/>
                </a:lnTo>
                <a:lnTo>
                  <a:pt x="551985" y="24130"/>
                </a:lnTo>
                <a:lnTo>
                  <a:pt x="558294" y="22860"/>
                </a:lnTo>
                <a:lnTo>
                  <a:pt x="562500" y="21590"/>
                </a:lnTo>
                <a:lnTo>
                  <a:pt x="565655" y="20320"/>
                </a:lnTo>
                <a:lnTo>
                  <a:pt x="569861" y="17780"/>
                </a:lnTo>
                <a:lnTo>
                  <a:pt x="571964" y="15240"/>
                </a:lnTo>
                <a:lnTo>
                  <a:pt x="573542" y="13970"/>
                </a:lnTo>
                <a:lnTo>
                  <a:pt x="561449" y="13970"/>
                </a:lnTo>
                <a:lnTo>
                  <a:pt x="562500" y="12700"/>
                </a:lnTo>
                <a:close/>
              </a:path>
              <a:path w="763904" h="885190">
                <a:moveTo>
                  <a:pt x="437388" y="326390"/>
                </a:moveTo>
                <a:lnTo>
                  <a:pt x="436328" y="326390"/>
                </a:lnTo>
                <a:lnTo>
                  <a:pt x="437388" y="328930"/>
                </a:lnTo>
                <a:lnTo>
                  <a:pt x="437388" y="326390"/>
                </a:lnTo>
                <a:close/>
              </a:path>
              <a:path w="763904" h="885190">
                <a:moveTo>
                  <a:pt x="439483" y="323850"/>
                </a:moveTo>
                <a:lnTo>
                  <a:pt x="434233" y="323850"/>
                </a:lnTo>
                <a:lnTo>
                  <a:pt x="436328" y="325120"/>
                </a:lnTo>
                <a:lnTo>
                  <a:pt x="437388" y="325120"/>
                </a:lnTo>
                <a:lnTo>
                  <a:pt x="437388" y="328930"/>
                </a:lnTo>
                <a:lnTo>
                  <a:pt x="438439" y="328930"/>
                </a:lnTo>
                <a:lnTo>
                  <a:pt x="438439" y="325120"/>
                </a:lnTo>
                <a:lnTo>
                  <a:pt x="439483" y="323850"/>
                </a:lnTo>
                <a:close/>
              </a:path>
              <a:path w="763904" h="885190">
                <a:moveTo>
                  <a:pt x="442344" y="307340"/>
                </a:moveTo>
                <a:lnTo>
                  <a:pt x="441594" y="307340"/>
                </a:lnTo>
                <a:lnTo>
                  <a:pt x="441594" y="308610"/>
                </a:lnTo>
                <a:lnTo>
                  <a:pt x="442344" y="307340"/>
                </a:lnTo>
                <a:close/>
              </a:path>
              <a:path w="763904" h="885190">
                <a:moveTo>
                  <a:pt x="498363" y="113030"/>
                </a:moveTo>
                <a:lnTo>
                  <a:pt x="497311" y="114300"/>
                </a:lnTo>
                <a:lnTo>
                  <a:pt x="498012" y="114300"/>
                </a:lnTo>
                <a:lnTo>
                  <a:pt x="498363" y="113030"/>
                </a:lnTo>
                <a:close/>
              </a:path>
              <a:path w="763904" h="885190">
                <a:moveTo>
                  <a:pt x="516029" y="73660"/>
                </a:moveTo>
                <a:lnTo>
                  <a:pt x="515188" y="73660"/>
                </a:lnTo>
                <a:lnTo>
                  <a:pt x="515188" y="74930"/>
                </a:lnTo>
                <a:lnTo>
                  <a:pt x="516029" y="73660"/>
                </a:lnTo>
                <a:close/>
              </a:path>
              <a:path w="763904" h="885190">
                <a:moveTo>
                  <a:pt x="541477" y="31750"/>
                </a:moveTo>
                <a:lnTo>
                  <a:pt x="540425" y="31750"/>
                </a:lnTo>
                <a:lnTo>
                  <a:pt x="540425" y="33020"/>
                </a:lnTo>
                <a:lnTo>
                  <a:pt x="541477" y="31750"/>
                </a:lnTo>
                <a:close/>
              </a:path>
              <a:path w="763904" h="885190">
                <a:moveTo>
                  <a:pt x="668693" y="0"/>
                </a:moveTo>
                <a:lnTo>
                  <a:pt x="616122" y="0"/>
                </a:lnTo>
                <a:lnTo>
                  <a:pt x="590892" y="2540"/>
                </a:lnTo>
                <a:lnTo>
                  <a:pt x="576171" y="5080"/>
                </a:lnTo>
                <a:lnTo>
                  <a:pt x="574067" y="5080"/>
                </a:lnTo>
                <a:lnTo>
                  <a:pt x="573016" y="6350"/>
                </a:lnTo>
                <a:lnTo>
                  <a:pt x="638205" y="6350"/>
                </a:lnTo>
                <a:lnTo>
                  <a:pt x="648721" y="7620"/>
                </a:lnTo>
                <a:lnTo>
                  <a:pt x="667641" y="8890"/>
                </a:lnTo>
                <a:lnTo>
                  <a:pt x="687621" y="11430"/>
                </a:lnTo>
                <a:lnTo>
                  <a:pt x="708644" y="12700"/>
                </a:lnTo>
                <a:lnTo>
                  <a:pt x="720211" y="15240"/>
                </a:lnTo>
                <a:lnTo>
                  <a:pt x="732830" y="17780"/>
                </a:lnTo>
                <a:lnTo>
                  <a:pt x="762266" y="20320"/>
                </a:lnTo>
                <a:lnTo>
                  <a:pt x="763318" y="12700"/>
                </a:lnTo>
                <a:lnTo>
                  <a:pt x="747552" y="11430"/>
                </a:lnTo>
                <a:lnTo>
                  <a:pt x="733882" y="8890"/>
                </a:lnTo>
                <a:lnTo>
                  <a:pt x="709696" y="6350"/>
                </a:lnTo>
                <a:lnTo>
                  <a:pt x="699180" y="5080"/>
                </a:lnTo>
                <a:lnTo>
                  <a:pt x="688672" y="2540"/>
                </a:lnTo>
                <a:lnTo>
                  <a:pt x="668693" y="0"/>
                </a:lnTo>
                <a:close/>
              </a:path>
              <a:path w="763904" h="885190">
                <a:moveTo>
                  <a:pt x="638205" y="6350"/>
                </a:moveTo>
                <a:lnTo>
                  <a:pt x="570913" y="6350"/>
                </a:lnTo>
                <a:lnTo>
                  <a:pt x="567758" y="8890"/>
                </a:lnTo>
                <a:lnTo>
                  <a:pt x="564603" y="12700"/>
                </a:lnTo>
                <a:lnTo>
                  <a:pt x="561449" y="13970"/>
                </a:lnTo>
                <a:lnTo>
                  <a:pt x="573542" y="13970"/>
                </a:lnTo>
                <a:lnTo>
                  <a:pt x="575119" y="12700"/>
                </a:lnTo>
                <a:lnTo>
                  <a:pt x="577222" y="12700"/>
                </a:lnTo>
                <a:lnTo>
                  <a:pt x="590892" y="10160"/>
                </a:lnTo>
                <a:lnTo>
                  <a:pt x="604555" y="8890"/>
                </a:lnTo>
                <a:lnTo>
                  <a:pt x="616122" y="7620"/>
                </a:lnTo>
                <a:lnTo>
                  <a:pt x="627689" y="7620"/>
                </a:lnTo>
                <a:lnTo>
                  <a:pt x="638205" y="635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27562" y="8025055"/>
            <a:ext cx="246379" cy="916940"/>
          </a:xfrm>
          <a:custGeom>
            <a:avLst/>
            <a:gdLst/>
            <a:ahLst/>
            <a:cxnLst/>
            <a:rect l="l" t="t" r="r" b="b"/>
            <a:pathLst>
              <a:path w="246380" h="916940">
                <a:moveTo>
                  <a:pt x="0" y="871220"/>
                </a:moveTo>
                <a:lnTo>
                  <a:pt x="22082" y="916940"/>
                </a:lnTo>
                <a:lnTo>
                  <a:pt x="42116" y="880110"/>
                </a:lnTo>
                <a:lnTo>
                  <a:pt x="18928" y="880110"/>
                </a:lnTo>
                <a:lnTo>
                  <a:pt x="19791" y="871763"/>
                </a:lnTo>
                <a:lnTo>
                  <a:pt x="0" y="871220"/>
                </a:lnTo>
                <a:close/>
              </a:path>
              <a:path w="246380" h="916940">
                <a:moveTo>
                  <a:pt x="19791" y="871763"/>
                </a:moveTo>
                <a:lnTo>
                  <a:pt x="18928" y="880110"/>
                </a:lnTo>
                <a:lnTo>
                  <a:pt x="27340" y="880110"/>
                </a:lnTo>
                <a:lnTo>
                  <a:pt x="27340" y="871970"/>
                </a:lnTo>
                <a:lnTo>
                  <a:pt x="19791" y="871763"/>
                </a:lnTo>
                <a:close/>
              </a:path>
              <a:path w="246380" h="916940">
                <a:moveTo>
                  <a:pt x="27340" y="871970"/>
                </a:moveTo>
                <a:lnTo>
                  <a:pt x="27340" y="880110"/>
                </a:lnTo>
                <a:lnTo>
                  <a:pt x="42116" y="880110"/>
                </a:lnTo>
                <a:lnTo>
                  <a:pt x="46261" y="872490"/>
                </a:lnTo>
                <a:lnTo>
                  <a:pt x="27340" y="871970"/>
                </a:lnTo>
                <a:close/>
              </a:path>
              <a:path w="246380" h="916940">
                <a:moveTo>
                  <a:pt x="123017" y="629920"/>
                </a:moveTo>
                <a:lnTo>
                  <a:pt x="114604" y="642620"/>
                </a:lnTo>
                <a:lnTo>
                  <a:pt x="114604" y="643890"/>
                </a:lnTo>
                <a:lnTo>
                  <a:pt x="113553" y="643890"/>
                </a:lnTo>
                <a:lnTo>
                  <a:pt x="112501" y="651510"/>
                </a:lnTo>
                <a:lnTo>
                  <a:pt x="111450" y="655320"/>
                </a:lnTo>
                <a:lnTo>
                  <a:pt x="109347" y="656590"/>
                </a:lnTo>
                <a:lnTo>
                  <a:pt x="110398" y="656590"/>
                </a:lnTo>
                <a:lnTo>
                  <a:pt x="106192" y="662940"/>
                </a:lnTo>
                <a:lnTo>
                  <a:pt x="100934" y="669290"/>
                </a:lnTo>
                <a:lnTo>
                  <a:pt x="94625" y="679450"/>
                </a:lnTo>
                <a:lnTo>
                  <a:pt x="92529" y="683260"/>
                </a:lnTo>
                <a:lnTo>
                  <a:pt x="90418" y="688340"/>
                </a:lnTo>
                <a:lnTo>
                  <a:pt x="90418" y="692150"/>
                </a:lnTo>
                <a:lnTo>
                  <a:pt x="89367" y="692150"/>
                </a:lnTo>
                <a:lnTo>
                  <a:pt x="88323" y="694690"/>
                </a:lnTo>
                <a:lnTo>
                  <a:pt x="88323" y="697230"/>
                </a:lnTo>
                <a:lnTo>
                  <a:pt x="87271" y="697230"/>
                </a:lnTo>
                <a:lnTo>
                  <a:pt x="86220" y="699770"/>
                </a:lnTo>
                <a:lnTo>
                  <a:pt x="82014" y="704850"/>
                </a:lnTo>
                <a:lnTo>
                  <a:pt x="79910" y="708660"/>
                </a:lnTo>
                <a:lnTo>
                  <a:pt x="79910" y="709930"/>
                </a:lnTo>
                <a:lnTo>
                  <a:pt x="76756" y="716280"/>
                </a:lnTo>
                <a:lnTo>
                  <a:pt x="76756" y="718820"/>
                </a:lnTo>
                <a:lnTo>
                  <a:pt x="73601" y="725170"/>
                </a:lnTo>
                <a:lnTo>
                  <a:pt x="70446" y="728980"/>
                </a:lnTo>
                <a:lnTo>
                  <a:pt x="69395" y="731520"/>
                </a:lnTo>
                <a:lnTo>
                  <a:pt x="64137" y="737870"/>
                </a:lnTo>
                <a:lnTo>
                  <a:pt x="62034" y="741680"/>
                </a:lnTo>
                <a:lnTo>
                  <a:pt x="57828" y="746760"/>
                </a:lnTo>
                <a:lnTo>
                  <a:pt x="51518" y="756920"/>
                </a:lnTo>
                <a:lnTo>
                  <a:pt x="49415" y="760730"/>
                </a:lnTo>
                <a:lnTo>
                  <a:pt x="41010" y="787400"/>
                </a:lnTo>
                <a:lnTo>
                  <a:pt x="27340" y="825500"/>
                </a:lnTo>
                <a:lnTo>
                  <a:pt x="23134" y="838200"/>
                </a:lnTo>
                <a:lnTo>
                  <a:pt x="23134" y="839470"/>
                </a:lnTo>
                <a:lnTo>
                  <a:pt x="22082" y="844550"/>
                </a:lnTo>
                <a:lnTo>
                  <a:pt x="22082" y="852170"/>
                </a:lnTo>
                <a:lnTo>
                  <a:pt x="21031" y="855980"/>
                </a:lnTo>
                <a:lnTo>
                  <a:pt x="21031" y="862330"/>
                </a:lnTo>
                <a:lnTo>
                  <a:pt x="19979" y="866140"/>
                </a:lnTo>
                <a:lnTo>
                  <a:pt x="19979" y="869950"/>
                </a:lnTo>
                <a:lnTo>
                  <a:pt x="19791" y="871763"/>
                </a:lnTo>
                <a:lnTo>
                  <a:pt x="27340" y="871970"/>
                </a:lnTo>
                <a:lnTo>
                  <a:pt x="27340" y="867410"/>
                </a:lnTo>
                <a:lnTo>
                  <a:pt x="28392" y="862330"/>
                </a:lnTo>
                <a:lnTo>
                  <a:pt x="28392" y="855980"/>
                </a:lnTo>
                <a:lnTo>
                  <a:pt x="29443" y="853440"/>
                </a:lnTo>
                <a:lnTo>
                  <a:pt x="29443" y="849630"/>
                </a:lnTo>
                <a:lnTo>
                  <a:pt x="30495" y="844550"/>
                </a:lnTo>
                <a:lnTo>
                  <a:pt x="30495" y="840740"/>
                </a:lnTo>
                <a:lnTo>
                  <a:pt x="30876" y="840740"/>
                </a:lnTo>
                <a:lnTo>
                  <a:pt x="34693" y="828040"/>
                </a:lnTo>
                <a:lnTo>
                  <a:pt x="47312" y="789940"/>
                </a:lnTo>
                <a:lnTo>
                  <a:pt x="56776" y="764540"/>
                </a:lnTo>
                <a:lnTo>
                  <a:pt x="57828" y="760730"/>
                </a:lnTo>
                <a:lnTo>
                  <a:pt x="64137" y="751840"/>
                </a:lnTo>
                <a:lnTo>
                  <a:pt x="68343" y="746760"/>
                </a:lnTo>
                <a:lnTo>
                  <a:pt x="70446" y="741680"/>
                </a:lnTo>
                <a:lnTo>
                  <a:pt x="73601" y="739140"/>
                </a:lnTo>
                <a:lnTo>
                  <a:pt x="75704" y="735330"/>
                </a:lnTo>
                <a:lnTo>
                  <a:pt x="77807" y="732790"/>
                </a:lnTo>
                <a:lnTo>
                  <a:pt x="79910" y="728980"/>
                </a:lnTo>
                <a:lnTo>
                  <a:pt x="82014" y="727710"/>
                </a:lnTo>
                <a:lnTo>
                  <a:pt x="82014" y="726440"/>
                </a:lnTo>
                <a:lnTo>
                  <a:pt x="83065" y="722630"/>
                </a:lnTo>
                <a:lnTo>
                  <a:pt x="83065" y="721360"/>
                </a:lnTo>
                <a:lnTo>
                  <a:pt x="86746" y="712470"/>
                </a:lnTo>
                <a:lnTo>
                  <a:pt x="86220" y="712470"/>
                </a:lnTo>
                <a:lnTo>
                  <a:pt x="88323" y="709930"/>
                </a:lnTo>
                <a:lnTo>
                  <a:pt x="89367" y="707390"/>
                </a:lnTo>
                <a:lnTo>
                  <a:pt x="92529" y="703580"/>
                </a:lnTo>
                <a:lnTo>
                  <a:pt x="95684" y="697230"/>
                </a:lnTo>
                <a:lnTo>
                  <a:pt x="96728" y="694690"/>
                </a:lnTo>
                <a:lnTo>
                  <a:pt x="97779" y="693420"/>
                </a:lnTo>
                <a:lnTo>
                  <a:pt x="97779" y="692150"/>
                </a:lnTo>
                <a:lnTo>
                  <a:pt x="98831" y="688340"/>
                </a:lnTo>
                <a:lnTo>
                  <a:pt x="100934" y="683260"/>
                </a:lnTo>
                <a:lnTo>
                  <a:pt x="107243" y="673100"/>
                </a:lnTo>
                <a:lnTo>
                  <a:pt x="112501" y="666750"/>
                </a:lnTo>
                <a:lnTo>
                  <a:pt x="116707" y="660400"/>
                </a:lnTo>
                <a:lnTo>
                  <a:pt x="118811" y="656590"/>
                </a:lnTo>
                <a:lnTo>
                  <a:pt x="119862" y="654050"/>
                </a:lnTo>
                <a:lnTo>
                  <a:pt x="120914" y="646430"/>
                </a:lnTo>
                <a:lnTo>
                  <a:pt x="121755" y="646430"/>
                </a:lnTo>
                <a:lnTo>
                  <a:pt x="129326" y="635000"/>
                </a:lnTo>
                <a:lnTo>
                  <a:pt x="130378" y="633730"/>
                </a:lnTo>
                <a:lnTo>
                  <a:pt x="130378" y="631190"/>
                </a:lnTo>
                <a:lnTo>
                  <a:pt x="123017" y="631190"/>
                </a:lnTo>
                <a:lnTo>
                  <a:pt x="123017" y="629920"/>
                </a:lnTo>
                <a:close/>
              </a:path>
              <a:path w="246380" h="916940">
                <a:moveTo>
                  <a:pt x="30876" y="840740"/>
                </a:moveTo>
                <a:lnTo>
                  <a:pt x="30495" y="840740"/>
                </a:lnTo>
                <a:lnTo>
                  <a:pt x="30495" y="842010"/>
                </a:lnTo>
                <a:lnTo>
                  <a:pt x="30876" y="840740"/>
                </a:lnTo>
                <a:close/>
              </a:path>
              <a:path w="246380" h="916940">
                <a:moveTo>
                  <a:pt x="87271" y="711200"/>
                </a:moveTo>
                <a:lnTo>
                  <a:pt x="86220" y="712470"/>
                </a:lnTo>
                <a:lnTo>
                  <a:pt x="86746" y="712470"/>
                </a:lnTo>
                <a:lnTo>
                  <a:pt x="87271" y="711200"/>
                </a:lnTo>
                <a:close/>
              </a:path>
              <a:path w="246380" h="916940">
                <a:moveTo>
                  <a:pt x="121755" y="646430"/>
                </a:moveTo>
                <a:lnTo>
                  <a:pt x="120914" y="646430"/>
                </a:lnTo>
                <a:lnTo>
                  <a:pt x="120914" y="647700"/>
                </a:lnTo>
                <a:lnTo>
                  <a:pt x="121755" y="646430"/>
                </a:lnTo>
                <a:close/>
              </a:path>
              <a:path w="246380" h="916940">
                <a:moveTo>
                  <a:pt x="161391" y="184785"/>
                </a:moveTo>
                <a:lnTo>
                  <a:pt x="160865" y="185420"/>
                </a:lnTo>
                <a:lnTo>
                  <a:pt x="159814" y="189230"/>
                </a:lnTo>
                <a:lnTo>
                  <a:pt x="159814" y="190500"/>
                </a:lnTo>
                <a:lnTo>
                  <a:pt x="158762" y="193040"/>
                </a:lnTo>
                <a:lnTo>
                  <a:pt x="157711" y="196850"/>
                </a:lnTo>
                <a:lnTo>
                  <a:pt x="157711" y="199390"/>
                </a:lnTo>
                <a:lnTo>
                  <a:pt x="154556" y="205740"/>
                </a:lnTo>
                <a:lnTo>
                  <a:pt x="152453" y="212090"/>
                </a:lnTo>
                <a:lnTo>
                  <a:pt x="150350" y="222250"/>
                </a:lnTo>
                <a:lnTo>
                  <a:pt x="148247" y="231140"/>
                </a:lnTo>
                <a:lnTo>
                  <a:pt x="147203" y="240030"/>
                </a:lnTo>
                <a:lnTo>
                  <a:pt x="145092" y="247650"/>
                </a:lnTo>
                <a:lnTo>
                  <a:pt x="142996" y="264160"/>
                </a:lnTo>
                <a:lnTo>
                  <a:pt x="140886" y="273050"/>
                </a:lnTo>
                <a:lnTo>
                  <a:pt x="139842" y="281940"/>
                </a:lnTo>
                <a:lnTo>
                  <a:pt x="144040" y="416560"/>
                </a:lnTo>
                <a:lnTo>
                  <a:pt x="144040" y="424180"/>
                </a:lnTo>
                <a:lnTo>
                  <a:pt x="145092" y="431800"/>
                </a:lnTo>
                <a:lnTo>
                  <a:pt x="145092" y="444500"/>
                </a:lnTo>
                <a:lnTo>
                  <a:pt x="146151" y="449580"/>
                </a:lnTo>
                <a:lnTo>
                  <a:pt x="146151" y="453390"/>
                </a:lnTo>
                <a:lnTo>
                  <a:pt x="147203" y="458470"/>
                </a:lnTo>
                <a:lnTo>
                  <a:pt x="147203" y="468630"/>
                </a:lnTo>
                <a:lnTo>
                  <a:pt x="148247" y="474980"/>
                </a:lnTo>
                <a:lnTo>
                  <a:pt x="148247" y="478790"/>
                </a:lnTo>
                <a:lnTo>
                  <a:pt x="149298" y="483870"/>
                </a:lnTo>
                <a:lnTo>
                  <a:pt x="149298" y="500380"/>
                </a:lnTo>
                <a:lnTo>
                  <a:pt x="148247" y="504190"/>
                </a:lnTo>
                <a:lnTo>
                  <a:pt x="148247" y="518160"/>
                </a:lnTo>
                <a:lnTo>
                  <a:pt x="147203" y="523240"/>
                </a:lnTo>
                <a:lnTo>
                  <a:pt x="147203" y="530860"/>
                </a:lnTo>
                <a:lnTo>
                  <a:pt x="146151" y="537210"/>
                </a:lnTo>
                <a:lnTo>
                  <a:pt x="145092" y="544830"/>
                </a:lnTo>
                <a:lnTo>
                  <a:pt x="145092" y="553720"/>
                </a:lnTo>
                <a:lnTo>
                  <a:pt x="144040" y="563880"/>
                </a:lnTo>
                <a:lnTo>
                  <a:pt x="144040" y="565150"/>
                </a:lnTo>
                <a:lnTo>
                  <a:pt x="142996" y="567690"/>
                </a:lnTo>
                <a:lnTo>
                  <a:pt x="141945" y="572770"/>
                </a:lnTo>
                <a:lnTo>
                  <a:pt x="133532" y="598170"/>
                </a:lnTo>
                <a:lnTo>
                  <a:pt x="133532" y="599440"/>
                </a:lnTo>
                <a:lnTo>
                  <a:pt x="131429" y="604520"/>
                </a:lnTo>
                <a:lnTo>
                  <a:pt x="131429" y="605790"/>
                </a:lnTo>
                <a:lnTo>
                  <a:pt x="130378" y="607060"/>
                </a:lnTo>
                <a:lnTo>
                  <a:pt x="130378" y="609600"/>
                </a:lnTo>
                <a:lnTo>
                  <a:pt x="128275" y="613410"/>
                </a:lnTo>
                <a:lnTo>
                  <a:pt x="127223" y="618490"/>
                </a:lnTo>
                <a:lnTo>
                  <a:pt x="125120" y="623570"/>
                </a:lnTo>
                <a:lnTo>
                  <a:pt x="124068" y="627380"/>
                </a:lnTo>
                <a:lnTo>
                  <a:pt x="123017" y="629920"/>
                </a:lnTo>
                <a:lnTo>
                  <a:pt x="123017" y="631190"/>
                </a:lnTo>
                <a:lnTo>
                  <a:pt x="130378" y="631190"/>
                </a:lnTo>
                <a:lnTo>
                  <a:pt x="131429" y="629920"/>
                </a:lnTo>
                <a:lnTo>
                  <a:pt x="132481" y="624840"/>
                </a:lnTo>
                <a:lnTo>
                  <a:pt x="134584" y="621030"/>
                </a:lnTo>
                <a:lnTo>
                  <a:pt x="135636" y="615950"/>
                </a:lnTo>
                <a:lnTo>
                  <a:pt x="137739" y="612140"/>
                </a:lnTo>
                <a:lnTo>
                  <a:pt x="137739" y="609600"/>
                </a:lnTo>
                <a:lnTo>
                  <a:pt x="138790" y="607060"/>
                </a:lnTo>
                <a:lnTo>
                  <a:pt x="138790" y="605790"/>
                </a:lnTo>
                <a:lnTo>
                  <a:pt x="139842" y="605790"/>
                </a:lnTo>
                <a:lnTo>
                  <a:pt x="139842" y="603250"/>
                </a:lnTo>
                <a:lnTo>
                  <a:pt x="140886" y="599440"/>
                </a:lnTo>
                <a:lnTo>
                  <a:pt x="142996" y="594360"/>
                </a:lnTo>
                <a:lnTo>
                  <a:pt x="147203" y="581660"/>
                </a:lnTo>
                <a:lnTo>
                  <a:pt x="149298" y="574040"/>
                </a:lnTo>
                <a:lnTo>
                  <a:pt x="151401" y="568960"/>
                </a:lnTo>
                <a:lnTo>
                  <a:pt x="151401" y="563880"/>
                </a:lnTo>
                <a:lnTo>
                  <a:pt x="153504" y="544830"/>
                </a:lnTo>
                <a:lnTo>
                  <a:pt x="153504" y="538480"/>
                </a:lnTo>
                <a:lnTo>
                  <a:pt x="154556" y="530860"/>
                </a:lnTo>
                <a:lnTo>
                  <a:pt x="154556" y="524510"/>
                </a:lnTo>
                <a:lnTo>
                  <a:pt x="155608" y="519430"/>
                </a:lnTo>
                <a:lnTo>
                  <a:pt x="155608" y="508000"/>
                </a:lnTo>
                <a:lnTo>
                  <a:pt x="156659" y="504190"/>
                </a:lnTo>
                <a:lnTo>
                  <a:pt x="156659" y="477520"/>
                </a:lnTo>
                <a:lnTo>
                  <a:pt x="155608" y="473710"/>
                </a:lnTo>
                <a:lnTo>
                  <a:pt x="155608" y="468630"/>
                </a:lnTo>
                <a:lnTo>
                  <a:pt x="154556" y="461010"/>
                </a:lnTo>
                <a:lnTo>
                  <a:pt x="154556" y="458470"/>
                </a:lnTo>
                <a:lnTo>
                  <a:pt x="153504" y="453390"/>
                </a:lnTo>
                <a:lnTo>
                  <a:pt x="153504" y="443230"/>
                </a:lnTo>
                <a:lnTo>
                  <a:pt x="152453" y="438150"/>
                </a:lnTo>
                <a:lnTo>
                  <a:pt x="152453" y="424180"/>
                </a:lnTo>
                <a:lnTo>
                  <a:pt x="151401" y="416560"/>
                </a:lnTo>
                <a:lnTo>
                  <a:pt x="150350" y="383540"/>
                </a:lnTo>
                <a:lnTo>
                  <a:pt x="147242" y="283210"/>
                </a:lnTo>
                <a:lnTo>
                  <a:pt x="147203" y="281940"/>
                </a:lnTo>
                <a:lnTo>
                  <a:pt x="147502" y="281940"/>
                </a:lnTo>
                <a:lnTo>
                  <a:pt x="149298" y="274320"/>
                </a:lnTo>
                <a:lnTo>
                  <a:pt x="150350" y="265430"/>
                </a:lnTo>
                <a:lnTo>
                  <a:pt x="153504" y="248920"/>
                </a:lnTo>
                <a:lnTo>
                  <a:pt x="154556" y="241300"/>
                </a:lnTo>
                <a:lnTo>
                  <a:pt x="156659" y="233680"/>
                </a:lnTo>
                <a:lnTo>
                  <a:pt x="157711" y="223520"/>
                </a:lnTo>
                <a:lnTo>
                  <a:pt x="159814" y="214630"/>
                </a:lnTo>
                <a:lnTo>
                  <a:pt x="161917" y="208280"/>
                </a:lnTo>
                <a:lnTo>
                  <a:pt x="165072" y="201930"/>
                </a:lnTo>
                <a:lnTo>
                  <a:pt x="165072" y="198120"/>
                </a:lnTo>
                <a:lnTo>
                  <a:pt x="168226" y="190500"/>
                </a:lnTo>
                <a:lnTo>
                  <a:pt x="168226" y="187960"/>
                </a:lnTo>
                <a:lnTo>
                  <a:pt x="166123" y="187960"/>
                </a:lnTo>
                <a:lnTo>
                  <a:pt x="164020" y="186690"/>
                </a:lnTo>
                <a:lnTo>
                  <a:pt x="162968" y="186690"/>
                </a:lnTo>
                <a:lnTo>
                  <a:pt x="161391" y="184785"/>
                </a:lnTo>
                <a:close/>
              </a:path>
              <a:path w="246380" h="916940">
                <a:moveTo>
                  <a:pt x="147237" y="283062"/>
                </a:moveTo>
                <a:lnTo>
                  <a:pt x="147203" y="283210"/>
                </a:lnTo>
                <a:lnTo>
                  <a:pt x="147237" y="283062"/>
                </a:lnTo>
                <a:close/>
              </a:path>
              <a:path w="246380" h="916940">
                <a:moveTo>
                  <a:pt x="147502" y="281940"/>
                </a:moveTo>
                <a:lnTo>
                  <a:pt x="147203" y="281940"/>
                </a:lnTo>
                <a:lnTo>
                  <a:pt x="147237" y="283062"/>
                </a:lnTo>
                <a:lnTo>
                  <a:pt x="147502" y="281940"/>
                </a:lnTo>
                <a:close/>
              </a:path>
              <a:path w="246380" h="916940">
                <a:moveTo>
                  <a:pt x="161917" y="181610"/>
                </a:moveTo>
                <a:lnTo>
                  <a:pt x="161917" y="184150"/>
                </a:lnTo>
                <a:lnTo>
                  <a:pt x="161391" y="184785"/>
                </a:lnTo>
                <a:lnTo>
                  <a:pt x="162968" y="186690"/>
                </a:lnTo>
                <a:lnTo>
                  <a:pt x="164020" y="186690"/>
                </a:lnTo>
                <a:lnTo>
                  <a:pt x="166123" y="187960"/>
                </a:lnTo>
                <a:lnTo>
                  <a:pt x="168226" y="186690"/>
                </a:lnTo>
                <a:lnTo>
                  <a:pt x="168226" y="185420"/>
                </a:lnTo>
                <a:lnTo>
                  <a:pt x="165072" y="185420"/>
                </a:lnTo>
                <a:lnTo>
                  <a:pt x="165860" y="185181"/>
                </a:lnTo>
                <a:lnTo>
                  <a:pt x="161917" y="181610"/>
                </a:lnTo>
                <a:close/>
              </a:path>
              <a:path w="246380" h="916940">
                <a:moveTo>
                  <a:pt x="168226" y="186690"/>
                </a:moveTo>
                <a:lnTo>
                  <a:pt x="166123" y="187960"/>
                </a:lnTo>
                <a:lnTo>
                  <a:pt x="168226" y="187960"/>
                </a:lnTo>
                <a:lnTo>
                  <a:pt x="168226" y="186690"/>
                </a:lnTo>
                <a:close/>
              </a:path>
              <a:path w="246380" h="916940">
                <a:moveTo>
                  <a:pt x="169278" y="184150"/>
                </a:moveTo>
                <a:lnTo>
                  <a:pt x="168226" y="184467"/>
                </a:lnTo>
                <a:lnTo>
                  <a:pt x="168226" y="186690"/>
                </a:lnTo>
                <a:lnTo>
                  <a:pt x="169278" y="184150"/>
                </a:lnTo>
                <a:close/>
              </a:path>
              <a:path w="246380" h="916940">
                <a:moveTo>
                  <a:pt x="165860" y="185181"/>
                </a:moveTo>
                <a:lnTo>
                  <a:pt x="165072" y="185420"/>
                </a:lnTo>
                <a:lnTo>
                  <a:pt x="166123" y="185420"/>
                </a:lnTo>
                <a:lnTo>
                  <a:pt x="165860" y="185181"/>
                </a:lnTo>
                <a:close/>
              </a:path>
              <a:path w="246380" h="916940">
                <a:moveTo>
                  <a:pt x="168226" y="184467"/>
                </a:moveTo>
                <a:lnTo>
                  <a:pt x="165860" y="185181"/>
                </a:lnTo>
                <a:lnTo>
                  <a:pt x="166123" y="185420"/>
                </a:lnTo>
                <a:lnTo>
                  <a:pt x="168226" y="185420"/>
                </a:lnTo>
                <a:lnTo>
                  <a:pt x="168226" y="184467"/>
                </a:lnTo>
                <a:close/>
              </a:path>
              <a:path w="246380" h="916940">
                <a:moveTo>
                  <a:pt x="161917" y="181610"/>
                </a:moveTo>
                <a:lnTo>
                  <a:pt x="165860" y="185181"/>
                </a:lnTo>
                <a:lnTo>
                  <a:pt x="168226" y="184467"/>
                </a:lnTo>
                <a:lnTo>
                  <a:pt x="168226" y="184150"/>
                </a:lnTo>
                <a:lnTo>
                  <a:pt x="169278" y="184150"/>
                </a:lnTo>
                <a:lnTo>
                  <a:pt x="161917" y="181610"/>
                </a:lnTo>
                <a:close/>
              </a:path>
              <a:path w="246380" h="916940">
                <a:moveTo>
                  <a:pt x="161917" y="181610"/>
                </a:moveTo>
                <a:lnTo>
                  <a:pt x="160865" y="182880"/>
                </a:lnTo>
                <a:lnTo>
                  <a:pt x="160865" y="184150"/>
                </a:lnTo>
                <a:lnTo>
                  <a:pt x="161391" y="184785"/>
                </a:lnTo>
                <a:lnTo>
                  <a:pt x="161917" y="184150"/>
                </a:lnTo>
                <a:lnTo>
                  <a:pt x="161917" y="181610"/>
                </a:lnTo>
                <a:close/>
              </a:path>
              <a:path w="246380" h="916940">
                <a:moveTo>
                  <a:pt x="167175" y="179070"/>
                </a:moveTo>
                <a:lnTo>
                  <a:pt x="164020" y="179070"/>
                </a:lnTo>
                <a:lnTo>
                  <a:pt x="161917" y="180340"/>
                </a:lnTo>
                <a:lnTo>
                  <a:pt x="161917" y="181610"/>
                </a:lnTo>
                <a:lnTo>
                  <a:pt x="169278" y="184150"/>
                </a:lnTo>
                <a:lnTo>
                  <a:pt x="169278" y="180340"/>
                </a:lnTo>
                <a:lnTo>
                  <a:pt x="167175" y="179070"/>
                </a:lnTo>
                <a:close/>
              </a:path>
              <a:path w="246380" h="916940">
                <a:moveTo>
                  <a:pt x="170680" y="179070"/>
                </a:moveTo>
                <a:lnTo>
                  <a:pt x="167175" y="179070"/>
                </a:lnTo>
                <a:lnTo>
                  <a:pt x="169278" y="180340"/>
                </a:lnTo>
                <a:lnTo>
                  <a:pt x="169278" y="182880"/>
                </a:lnTo>
                <a:lnTo>
                  <a:pt x="170329" y="180340"/>
                </a:lnTo>
                <a:lnTo>
                  <a:pt x="170680" y="179070"/>
                </a:lnTo>
                <a:close/>
              </a:path>
              <a:path w="246380" h="916940">
                <a:moveTo>
                  <a:pt x="239725" y="0"/>
                </a:moveTo>
                <a:lnTo>
                  <a:pt x="235518" y="11430"/>
                </a:lnTo>
                <a:lnTo>
                  <a:pt x="230261" y="21590"/>
                </a:lnTo>
                <a:lnTo>
                  <a:pt x="228158" y="27940"/>
                </a:lnTo>
                <a:lnTo>
                  <a:pt x="227106" y="35560"/>
                </a:lnTo>
                <a:lnTo>
                  <a:pt x="225003" y="41910"/>
                </a:lnTo>
                <a:lnTo>
                  <a:pt x="213436" y="64770"/>
                </a:lnTo>
                <a:lnTo>
                  <a:pt x="209229" y="74930"/>
                </a:lnTo>
                <a:lnTo>
                  <a:pt x="205023" y="86360"/>
                </a:lnTo>
                <a:lnTo>
                  <a:pt x="202920" y="92710"/>
                </a:lnTo>
                <a:lnTo>
                  <a:pt x="200817" y="96520"/>
                </a:lnTo>
                <a:lnTo>
                  <a:pt x="198714" y="99060"/>
                </a:lnTo>
                <a:lnTo>
                  <a:pt x="197670" y="102870"/>
                </a:lnTo>
                <a:lnTo>
                  <a:pt x="195559" y="105410"/>
                </a:lnTo>
                <a:lnTo>
                  <a:pt x="191353" y="111760"/>
                </a:lnTo>
                <a:lnTo>
                  <a:pt x="188206" y="116840"/>
                </a:lnTo>
                <a:lnTo>
                  <a:pt x="187147" y="116840"/>
                </a:lnTo>
                <a:lnTo>
                  <a:pt x="182948" y="134620"/>
                </a:lnTo>
                <a:lnTo>
                  <a:pt x="170329" y="160020"/>
                </a:lnTo>
                <a:lnTo>
                  <a:pt x="166123" y="168910"/>
                </a:lnTo>
                <a:lnTo>
                  <a:pt x="165072" y="172720"/>
                </a:lnTo>
                <a:lnTo>
                  <a:pt x="164020" y="173990"/>
                </a:lnTo>
                <a:lnTo>
                  <a:pt x="161917" y="180340"/>
                </a:lnTo>
                <a:lnTo>
                  <a:pt x="164020" y="179070"/>
                </a:lnTo>
                <a:lnTo>
                  <a:pt x="170680" y="179070"/>
                </a:lnTo>
                <a:lnTo>
                  <a:pt x="171381" y="176530"/>
                </a:lnTo>
                <a:lnTo>
                  <a:pt x="173484" y="172720"/>
                </a:lnTo>
                <a:lnTo>
                  <a:pt x="176639" y="162560"/>
                </a:lnTo>
                <a:lnTo>
                  <a:pt x="180845" y="153670"/>
                </a:lnTo>
                <a:lnTo>
                  <a:pt x="186103" y="146050"/>
                </a:lnTo>
                <a:lnTo>
                  <a:pt x="190309" y="135890"/>
                </a:lnTo>
                <a:lnTo>
                  <a:pt x="192412" y="132080"/>
                </a:lnTo>
                <a:lnTo>
                  <a:pt x="193464" y="128270"/>
                </a:lnTo>
                <a:lnTo>
                  <a:pt x="194515" y="119380"/>
                </a:lnTo>
                <a:lnTo>
                  <a:pt x="195567" y="119380"/>
                </a:lnTo>
                <a:lnTo>
                  <a:pt x="197670" y="116840"/>
                </a:lnTo>
                <a:lnTo>
                  <a:pt x="199765" y="111760"/>
                </a:lnTo>
                <a:lnTo>
                  <a:pt x="206075" y="102870"/>
                </a:lnTo>
                <a:lnTo>
                  <a:pt x="207126" y="99060"/>
                </a:lnTo>
                <a:lnTo>
                  <a:pt x="212384" y="88900"/>
                </a:lnTo>
                <a:lnTo>
                  <a:pt x="220797" y="68580"/>
                </a:lnTo>
                <a:lnTo>
                  <a:pt x="229209" y="50800"/>
                </a:lnTo>
                <a:lnTo>
                  <a:pt x="232364" y="44450"/>
                </a:lnTo>
                <a:lnTo>
                  <a:pt x="234467" y="38100"/>
                </a:lnTo>
                <a:lnTo>
                  <a:pt x="235518" y="31750"/>
                </a:lnTo>
                <a:lnTo>
                  <a:pt x="237622" y="25400"/>
                </a:lnTo>
                <a:lnTo>
                  <a:pt x="246026" y="2540"/>
                </a:lnTo>
                <a:lnTo>
                  <a:pt x="239725" y="0"/>
                </a:lnTo>
                <a:close/>
              </a:path>
              <a:path w="246380" h="916940">
                <a:moveTo>
                  <a:pt x="195567" y="119380"/>
                </a:moveTo>
                <a:lnTo>
                  <a:pt x="194515" y="119380"/>
                </a:lnTo>
                <a:lnTo>
                  <a:pt x="194515" y="120650"/>
                </a:lnTo>
                <a:lnTo>
                  <a:pt x="195567" y="11938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13309" y="8980896"/>
            <a:ext cx="786765" cy="113030"/>
          </a:xfrm>
          <a:custGeom>
            <a:avLst/>
            <a:gdLst/>
            <a:ahLst/>
            <a:cxnLst/>
            <a:rect l="l" t="t" r="r" b="b"/>
            <a:pathLst>
              <a:path w="786764" h="113029">
                <a:moveTo>
                  <a:pt x="0" y="65196"/>
                </a:moveTo>
                <a:lnTo>
                  <a:pt x="17876" y="30495"/>
                </a:lnTo>
                <a:lnTo>
                  <a:pt x="35026" y="20735"/>
                </a:lnTo>
                <a:lnTo>
                  <a:pt x="43106" y="17876"/>
                </a:lnTo>
                <a:lnTo>
                  <a:pt x="48364" y="15773"/>
                </a:lnTo>
                <a:lnTo>
                  <a:pt x="51518" y="11567"/>
                </a:lnTo>
                <a:lnTo>
                  <a:pt x="56776" y="9464"/>
                </a:lnTo>
                <a:lnTo>
                  <a:pt x="66766" y="5623"/>
                </a:lnTo>
                <a:lnTo>
                  <a:pt x="78332" y="3160"/>
                </a:lnTo>
                <a:lnTo>
                  <a:pt x="89897" y="1483"/>
                </a:lnTo>
                <a:lnTo>
                  <a:pt x="99882" y="0"/>
                </a:lnTo>
                <a:lnTo>
                  <a:pt x="109511" y="1253"/>
                </a:lnTo>
                <a:lnTo>
                  <a:pt x="119336" y="2108"/>
                </a:lnTo>
                <a:lnTo>
                  <a:pt x="129162" y="2961"/>
                </a:lnTo>
                <a:lnTo>
                  <a:pt x="138790" y="4206"/>
                </a:lnTo>
                <a:lnTo>
                  <a:pt x="142996" y="5265"/>
                </a:lnTo>
                <a:lnTo>
                  <a:pt x="147195" y="7368"/>
                </a:lnTo>
                <a:lnTo>
                  <a:pt x="151401" y="9464"/>
                </a:lnTo>
                <a:lnTo>
                  <a:pt x="158762" y="10523"/>
                </a:lnTo>
                <a:lnTo>
                  <a:pt x="166123" y="11567"/>
                </a:lnTo>
                <a:lnTo>
                  <a:pt x="173484" y="13670"/>
                </a:lnTo>
                <a:lnTo>
                  <a:pt x="179792" y="15576"/>
                </a:lnTo>
                <a:lnTo>
                  <a:pt x="186099" y="17876"/>
                </a:lnTo>
                <a:lnTo>
                  <a:pt x="192406" y="20176"/>
                </a:lnTo>
                <a:lnTo>
                  <a:pt x="198714" y="22082"/>
                </a:lnTo>
                <a:lnTo>
                  <a:pt x="206075" y="23134"/>
                </a:lnTo>
                <a:lnTo>
                  <a:pt x="213436" y="24185"/>
                </a:lnTo>
                <a:lnTo>
                  <a:pt x="220797" y="26288"/>
                </a:lnTo>
                <a:lnTo>
                  <a:pt x="227121" y="28047"/>
                </a:lnTo>
                <a:lnTo>
                  <a:pt x="233543" y="30100"/>
                </a:lnTo>
                <a:lnTo>
                  <a:pt x="240162" y="32351"/>
                </a:lnTo>
                <a:lnTo>
                  <a:pt x="247078" y="34701"/>
                </a:lnTo>
                <a:lnTo>
                  <a:pt x="272315" y="43113"/>
                </a:lnTo>
                <a:lnTo>
                  <a:pt x="298604" y="52577"/>
                </a:lnTo>
                <a:lnTo>
                  <a:pt x="337505" y="56784"/>
                </a:lnTo>
                <a:lnTo>
                  <a:pt x="352633" y="55828"/>
                </a:lnTo>
                <a:lnTo>
                  <a:pt x="367862" y="55466"/>
                </a:lnTo>
                <a:lnTo>
                  <a:pt x="405975" y="48453"/>
                </a:lnTo>
                <a:lnTo>
                  <a:pt x="431078" y="17353"/>
                </a:lnTo>
                <a:lnTo>
                  <a:pt x="435252" y="10453"/>
                </a:lnTo>
                <a:lnTo>
                  <a:pt x="441594" y="9464"/>
                </a:lnTo>
                <a:lnTo>
                  <a:pt x="466824" y="17876"/>
                </a:lnTo>
                <a:lnTo>
                  <a:pt x="480494" y="22082"/>
                </a:lnTo>
                <a:lnTo>
                  <a:pt x="505300" y="30081"/>
                </a:lnTo>
                <a:lnTo>
                  <a:pt x="519124" y="33143"/>
                </a:lnTo>
                <a:lnTo>
                  <a:pt x="532014" y="32992"/>
                </a:lnTo>
                <a:lnTo>
                  <a:pt x="554014" y="31352"/>
                </a:lnTo>
                <a:lnTo>
                  <a:pt x="595174" y="29945"/>
                </a:lnTo>
                <a:lnTo>
                  <a:pt x="665538" y="30495"/>
                </a:lnTo>
                <a:lnTo>
                  <a:pt x="709749" y="46511"/>
                </a:lnTo>
                <a:lnTo>
                  <a:pt x="709568" y="47711"/>
                </a:lnTo>
                <a:lnTo>
                  <a:pt x="709190" y="47927"/>
                </a:lnTo>
                <a:lnTo>
                  <a:pt x="722315" y="52577"/>
                </a:lnTo>
                <a:lnTo>
                  <a:pt x="726521" y="54673"/>
                </a:lnTo>
                <a:lnTo>
                  <a:pt x="730727" y="58879"/>
                </a:lnTo>
                <a:lnTo>
                  <a:pt x="734933" y="60990"/>
                </a:lnTo>
                <a:lnTo>
                  <a:pt x="748797" y="67099"/>
                </a:lnTo>
                <a:lnTo>
                  <a:pt x="747286" y="64930"/>
                </a:lnTo>
                <a:lnTo>
                  <a:pt x="746171" y="63943"/>
                </a:lnTo>
                <a:lnTo>
                  <a:pt x="761222" y="73601"/>
                </a:lnTo>
                <a:lnTo>
                  <a:pt x="764508" y="83673"/>
                </a:lnTo>
                <a:lnTo>
                  <a:pt x="769371" y="96604"/>
                </a:lnTo>
                <a:lnTo>
                  <a:pt x="775415" y="107760"/>
                </a:lnTo>
                <a:lnTo>
                  <a:pt x="782246" y="112509"/>
                </a:lnTo>
                <a:lnTo>
                  <a:pt x="786452" y="112509"/>
                </a:lnTo>
              </a:path>
            </a:pathLst>
          </a:custGeom>
          <a:ln w="7683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6264" y="3272583"/>
            <a:ext cx="1266825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spc="10" dirty="0"/>
              <a:t>스택</a:t>
            </a:r>
            <a:r>
              <a:rPr sz="2400" spc="-60" dirty="0"/>
              <a:t> </a:t>
            </a:r>
            <a:r>
              <a:rPr sz="2400" spc="10" dirty="0"/>
              <a:t>구조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321" y="6426891"/>
            <a:ext cx="7087100" cy="719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49527" y="9405604"/>
            <a:ext cx="1917309" cy="6858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4907" y="6035825"/>
            <a:ext cx="2383155" cy="26219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25" dirty="0">
                <a:latin typeface="나눔고딕OTF"/>
                <a:cs typeface="나눔고딕OTF"/>
              </a:rPr>
              <a:t>스택,</a:t>
            </a:r>
            <a:r>
              <a:rPr sz="1900" b="1" spc="5" dirty="0">
                <a:latin typeface="나눔고딕OTF"/>
                <a:cs typeface="나눔고딕OTF"/>
              </a:rPr>
              <a:t> </a:t>
            </a:r>
            <a:r>
              <a:rPr sz="1900" b="1" spc="15" dirty="0">
                <a:latin typeface="나눔고딕OTF"/>
                <a:cs typeface="나눔고딕OTF"/>
              </a:rPr>
              <a:t>stack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Last-In-First-Out,</a:t>
            </a:r>
            <a:r>
              <a:rPr sz="1700" spc="-9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LIFO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SP, Stack</a:t>
            </a:r>
            <a:r>
              <a:rPr sz="1700" spc="-4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Pointer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20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연산</a:t>
            </a:r>
            <a:endParaRPr sz="1700">
              <a:latin typeface="나눔고딕OTF"/>
              <a:cs typeface="나눔고딕OTF"/>
            </a:endParaRPr>
          </a:p>
          <a:p>
            <a:pPr marL="461645" lvl="1" indent="-172720">
              <a:lnSpc>
                <a:spcPct val="100000"/>
              </a:lnSpc>
              <a:spcBef>
                <a:spcPts val="1280"/>
              </a:spcBef>
              <a:buChar char="–"/>
              <a:tabLst>
                <a:tab pos="461645" algn="l"/>
              </a:tabLst>
            </a:pPr>
            <a:r>
              <a:rPr sz="1450" spc="-5" dirty="0">
                <a:latin typeface="나눔고딕OTF"/>
                <a:cs typeface="나눔고딕OTF"/>
              </a:rPr>
              <a:t>PUSH</a:t>
            </a:r>
            <a:endParaRPr sz="1450">
              <a:latin typeface="나눔고딕OTF"/>
              <a:cs typeface="나눔고딕OTF"/>
            </a:endParaRPr>
          </a:p>
          <a:p>
            <a:pPr marL="461645" lvl="1" indent="-172720">
              <a:lnSpc>
                <a:spcPct val="100000"/>
              </a:lnSpc>
              <a:spcBef>
                <a:spcPts val="1215"/>
              </a:spcBef>
              <a:buChar char="–"/>
              <a:tabLst>
                <a:tab pos="461645" algn="l"/>
              </a:tabLst>
            </a:pPr>
            <a:r>
              <a:rPr sz="1450" spc="-5" dirty="0">
                <a:latin typeface="나눔고딕OTF"/>
                <a:cs typeface="나눔고딕OTF"/>
              </a:rPr>
              <a:t>POP</a:t>
            </a:r>
            <a:endParaRPr sz="1450">
              <a:latin typeface="나눔고딕OTF"/>
              <a:cs typeface="나눔고딕OT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86914" y="1260289"/>
            <a:ext cx="2997555" cy="2933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4907" y="695592"/>
            <a:ext cx="2440305" cy="1862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스택의</a:t>
            </a:r>
            <a:r>
              <a:rPr sz="1900" b="1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구현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메모리의</a:t>
            </a:r>
            <a:r>
              <a:rPr sz="1700" spc="-2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일부분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제한된 수의 메모리</a:t>
            </a:r>
            <a:r>
              <a:rPr sz="1700" spc="-8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워드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20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레지스터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7321" y="6426891"/>
            <a:ext cx="7087100" cy="719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49527" y="9405604"/>
            <a:ext cx="1917309" cy="6858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4907" y="6035825"/>
            <a:ext cx="1191895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스택</a:t>
            </a:r>
            <a:r>
              <a:rPr sz="1900" b="1" spc="-70" dirty="0">
                <a:latin typeface="나눔고딕OTF"/>
                <a:cs typeface="나눔고딕OTF"/>
              </a:rPr>
              <a:t> </a:t>
            </a:r>
            <a:r>
              <a:rPr sz="1900" b="1" spc="20" dirty="0">
                <a:latin typeface="나눔고딕OTF"/>
                <a:cs typeface="나눔고딕OTF"/>
              </a:rPr>
              <a:t>PUSH</a:t>
            </a:r>
            <a:endParaRPr sz="1900">
              <a:latin typeface="나눔고딕OTF"/>
              <a:cs typeface="나눔고딕OT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4907" y="6736065"/>
            <a:ext cx="1974850" cy="722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9710" indent="-207645">
              <a:lnSpc>
                <a:spcPct val="100000"/>
              </a:lnSpc>
              <a:spcBef>
                <a:spcPts val="9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스택에 데이터</a:t>
            </a:r>
            <a:r>
              <a:rPr sz="1700" spc="-8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삽입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마이크로 연산</a:t>
            </a:r>
            <a:r>
              <a:rPr sz="1700" spc="-3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: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03304" y="7073544"/>
            <a:ext cx="1774189" cy="1352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56944">
              <a:lnSpc>
                <a:spcPct val="149900"/>
              </a:lnSpc>
              <a:spcBef>
                <a:spcPts val="100"/>
              </a:spcBef>
            </a:pPr>
            <a:r>
              <a:rPr sz="1450" b="1" spc="-5" dirty="0">
                <a:latin typeface="나눔바른펜OTF"/>
                <a:cs typeface="나눔바른펜OTF"/>
              </a:rPr>
              <a:t>SP</a:t>
            </a:r>
            <a:r>
              <a:rPr sz="1450" spc="-5" dirty="0">
                <a:latin typeface="Wingdings"/>
                <a:cs typeface="Wingdings"/>
              </a:rPr>
              <a:t></a:t>
            </a:r>
            <a:r>
              <a:rPr sz="1450" b="1" spc="-5" dirty="0">
                <a:latin typeface="나눔바른펜OTF"/>
                <a:cs typeface="나눔바른펜OTF"/>
              </a:rPr>
              <a:t>SP+1  </a:t>
            </a:r>
            <a:r>
              <a:rPr sz="1450" b="1" spc="-10" dirty="0">
                <a:latin typeface="나눔바른펜OTF"/>
                <a:cs typeface="나눔바른펜OTF"/>
              </a:rPr>
              <a:t>M</a:t>
            </a:r>
            <a:r>
              <a:rPr sz="1450" b="1" spc="-5" dirty="0">
                <a:latin typeface="나눔바른펜OTF"/>
                <a:cs typeface="나눔바른펜OTF"/>
              </a:rPr>
              <a:t>[</a:t>
            </a:r>
            <a:r>
              <a:rPr sz="1450" b="1" spc="-10" dirty="0">
                <a:latin typeface="나눔바른펜OTF"/>
                <a:cs typeface="나눔바른펜OTF"/>
              </a:rPr>
              <a:t>SP</a:t>
            </a:r>
            <a:r>
              <a:rPr sz="1450" b="1" spc="5" dirty="0">
                <a:latin typeface="나눔바른펜OTF"/>
                <a:cs typeface="나눔바른펜OTF"/>
              </a:rPr>
              <a:t>]</a:t>
            </a:r>
            <a:r>
              <a:rPr sz="1450" spc="-10" dirty="0">
                <a:latin typeface="Wingdings"/>
                <a:cs typeface="Wingdings"/>
              </a:rPr>
              <a:t></a:t>
            </a:r>
            <a:r>
              <a:rPr sz="1450" b="1" spc="-5" dirty="0">
                <a:latin typeface="나눔바른펜OTF"/>
                <a:cs typeface="나눔바른펜OTF"/>
              </a:rPr>
              <a:t>DR</a:t>
            </a:r>
            <a:endParaRPr sz="1450">
              <a:latin typeface="나눔바른펜OTF"/>
              <a:cs typeface="나눔바른펜OTF"/>
            </a:endParaRPr>
          </a:p>
          <a:p>
            <a:pPr marL="12700" marR="5080">
              <a:lnSpc>
                <a:spcPct val="150400"/>
              </a:lnSpc>
            </a:pPr>
            <a:r>
              <a:rPr sz="1450" b="1" spc="-5" dirty="0">
                <a:latin typeface="나눔바른펜OTF"/>
                <a:cs typeface="나눔바른펜OTF"/>
              </a:rPr>
              <a:t>if(SP=0) then (FULL</a:t>
            </a:r>
            <a:r>
              <a:rPr sz="1450" spc="-5" dirty="0">
                <a:latin typeface="Wingdings"/>
                <a:cs typeface="Wingdings"/>
              </a:rPr>
              <a:t></a:t>
            </a:r>
            <a:r>
              <a:rPr sz="1450" b="1" spc="-5" dirty="0">
                <a:latin typeface="나눔바른펜OTF"/>
                <a:cs typeface="나눔바른펜OTF"/>
              </a:rPr>
              <a:t>1)  EMTY</a:t>
            </a:r>
            <a:r>
              <a:rPr sz="1450" spc="-5" dirty="0">
                <a:latin typeface="Wingdings"/>
                <a:cs typeface="Wingdings"/>
              </a:rPr>
              <a:t></a:t>
            </a:r>
            <a:r>
              <a:rPr sz="1450" b="1" spc="-5" dirty="0">
                <a:latin typeface="나눔바른펜OTF"/>
                <a:cs typeface="나눔바른펜OTF"/>
              </a:rPr>
              <a:t>0</a:t>
            </a:r>
            <a:endParaRPr sz="1450">
              <a:latin typeface="나눔바른펜OTF"/>
              <a:cs typeface="나눔바른펜OT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07" y="695592"/>
            <a:ext cx="2656840" cy="98488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스택</a:t>
            </a:r>
            <a:r>
              <a:rPr sz="1900" b="1" spc="5" dirty="0">
                <a:latin typeface="나눔고딕OTF"/>
                <a:cs typeface="나눔고딕OTF"/>
              </a:rPr>
              <a:t> </a:t>
            </a:r>
            <a:r>
              <a:rPr sz="1900" b="1" spc="20" dirty="0">
                <a:latin typeface="나눔고딕OTF"/>
                <a:cs typeface="나눔고딕OTF"/>
              </a:rPr>
              <a:t>POP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스택에 데이터 접근 &amp;</a:t>
            </a:r>
            <a:r>
              <a:rPr sz="1700" spc="-8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삭제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4907" y="1834255"/>
            <a:ext cx="1634489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9710" indent="-207645">
              <a:lnSpc>
                <a:spcPct val="100000"/>
              </a:lnSpc>
              <a:spcBef>
                <a:spcPts val="9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마이크로 연산</a:t>
            </a:r>
            <a:r>
              <a:rPr sz="1700" spc="-8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: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93608" y="1777493"/>
            <a:ext cx="1810385" cy="1352550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z="1450" b="1" spc="-5" dirty="0">
                <a:latin typeface="나눔바른펜OTF"/>
                <a:cs typeface="나눔바른펜OTF"/>
              </a:rPr>
              <a:t>DR</a:t>
            </a:r>
            <a:r>
              <a:rPr sz="1450" spc="-5" dirty="0">
                <a:latin typeface="Wingdings"/>
                <a:cs typeface="Wingdings"/>
              </a:rPr>
              <a:t></a:t>
            </a:r>
            <a:r>
              <a:rPr sz="1450" b="1" spc="-5" dirty="0">
                <a:latin typeface="나눔바른펜OTF"/>
                <a:cs typeface="나눔바른펜OTF"/>
              </a:rPr>
              <a:t>M[SP]</a:t>
            </a:r>
            <a:endParaRPr sz="1450">
              <a:latin typeface="나눔바른펜OTF"/>
              <a:cs typeface="나눔바른펜OTF"/>
            </a:endParaRPr>
          </a:p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1450" b="1" spc="-5" dirty="0">
                <a:latin typeface="나눔바른펜OTF"/>
                <a:cs typeface="나눔바른펜OTF"/>
              </a:rPr>
              <a:t>SP</a:t>
            </a:r>
            <a:r>
              <a:rPr sz="1450" spc="-5" dirty="0">
                <a:latin typeface="Wingdings"/>
                <a:cs typeface="Wingdings"/>
              </a:rPr>
              <a:t></a:t>
            </a:r>
            <a:r>
              <a:rPr sz="1450" b="1" spc="-5" dirty="0">
                <a:latin typeface="나눔바른펜OTF"/>
                <a:cs typeface="나눔바른펜OTF"/>
              </a:rPr>
              <a:t>SP-1</a:t>
            </a:r>
            <a:endParaRPr sz="1450">
              <a:latin typeface="나눔바른펜OTF"/>
              <a:cs typeface="나눔바른펜OTF"/>
            </a:endParaRPr>
          </a:p>
          <a:p>
            <a:pPr marL="12700" marR="5080">
              <a:lnSpc>
                <a:spcPct val="150400"/>
              </a:lnSpc>
            </a:pPr>
            <a:r>
              <a:rPr sz="1450" b="1" spc="-5" dirty="0">
                <a:latin typeface="나눔바른펜OTF"/>
                <a:cs typeface="나눔바른펜OTF"/>
              </a:rPr>
              <a:t>if(SP=0) then (EMPY</a:t>
            </a:r>
            <a:r>
              <a:rPr sz="1450" spc="-5" dirty="0">
                <a:latin typeface="Wingdings"/>
                <a:cs typeface="Wingdings"/>
              </a:rPr>
              <a:t></a:t>
            </a:r>
            <a:r>
              <a:rPr sz="1450" b="1" spc="-5" dirty="0">
                <a:latin typeface="나눔바른펜OTF"/>
                <a:cs typeface="나눔바른펜OTF"/>
              </a:rPr>
              <a:t>1)  </a:t>
            </a:r>
            <a:r>
              <a:rPr sz="1450" b="1" dirty="0">
                <a:latin typeface="나눔바른펜OTF"/>
                <a:cs typeface="나눔바른펜OTF"/>
              </a:rPr>
              <a:t>FULL</a:t>
            </a:r>
            <a:r>
              <a:rPr sz="1450" dirty="0">
                <a:latin typeface="Wingdings"/>
                <a:cs typeface="Wingdings"/>
              </a:rPr>
              <a:t></a:t>
            </a:r>
            <a:r>
              <a:rPr sz="1450" b="1" dirty="0">
                <a:latin typeface="나눔바른펜OTF"/>
                <a:cs typeface="나눔바른펜OTF"/>
              </a:rPr>
              <a:t>0</a:t>
            </a:r>
            <a:endParaRPr sz="1450">
              <a:latin typeface="나눔바른펜OTF"/>
              <a:cs typeface="나눔바른펜OT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7321" y="6426891"/>
            <a:ext cx="7087100" cy="719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49527" y="9405604"/>
            <a:ext cx="1917309" cy="6858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60399" y="6000162"/>
            <a:ext cx="2619054" cy="4034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24907" y="6035825"/>
            <a:ext cx="2778125" cy="922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메모리</a:t>
            </a:r>
            <a:r>
              <a:rPr sz="1900" b="1" spc="5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스택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</a:pPr>
            <a:endParaRPr sz="2350">
              <a:latin typeface="나눔고딕OTF"/>
              <a:cs typeface="나눔고딕OTF"/>
            </a:endParaRPr>
          </a:p>
          <a:p>
            <a:pPr marL="354330" indent="-208279">
              <a:lnSpc>
                <a:spcPct val="100000"/>
              </a:lnSpc>
              <a:spcBef>
                <a:spcPts val="5"/>
              </a:spcBef>
              <a:buSzPct val="94117"/>
              <a:buChar char="•"/>
              <a:tabLst>
                <a:tab pos="354965" algn="l"/>
              </a:tabLst>
            </a:pPr>
            <a:r>
              <a:rPr sz="1700" spc="-5" dirty="0">
                <a:latin typeface="나눔고딕OTF"/>
                <a:cs typeface="나눔고딕OTF"/>
              </a:rPr>
              <a:t>주기억장치 일부 영역</a:t>
            </a:r>
            <a:r>
              <a:rPr sz="1700" spc="-8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이용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07" y="695592"/>
            <a:ext cx="2675890" cy="3366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스택</a:t>
            </a:r>
            <a:r>
              <a:rPr sz="1900" b="1" spc="5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사용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서브루틴/함수 호출</a:t>
            </a:r>
            <a:r>
              <a:rPr sz="1700" spc="-4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관련</a:t>
            </a:r>
            <a:endParaRPr sz="1700">
              <a:latin typeface="나눔고딕OTF"/>
              <a:cs typeface="나눔고딕OTF"/>
            </a:endParaRPr>
          </a:p>
          <a:p>
            <a:pPr marL="461645" lvl="1" indent="-172720">
              <a:lnSpc>
                <a:spcPct val="100000"/>
              </a:lnSpc>
              <a:spcBef>
                <a:spcPts val="1285"/>
              </a:spcBef>
              <a:buChar char="–"/>
              <a:tabLst>
                <a:tab pos="461645" algn="l"/>
              </a:tabLst>
            </a:pPr>
            <a:r>
              <a:rPr sz="1450" spc="-5" dirty="0">
                <a:latin typeface="나눔고딕OTF"/>
                <a:cs typeface="나눔고딕OTF"/>
              </a:rPr>
              <a:t>반환 주소,</a:t>
            </a:r>
            <a:r>
              <a:rPr sz="1450" spc="-20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매개변수</a:t>
            </a:r>
            <a:endParaRPr sz="1450">
              <a:latin typeface="나눔고딕OTF"/>
              <a:cs typeface="나눔고딕OTF"/>
            </a:endParaRPr>
          </a:p>
          <a:p>
            <a:pPr marL="461645" lvl="1" indent="-172720">
              <a:lnSpc>
                <a:spcPct val="100000"/>
              </a:lnSpc>
              <a:spcBef>
                <a:spcPts val="1220"/>
              </a:spcBef>
              <a:buChar char="–"/>
              <a:tabLst>
                <a:tab pos="461645" algn="l"/>
              </a:tabLst>
            </a:pPr>
            <a:r>
              <a:rPr sz="1450" spc="-5" dirty="0">
                <a:latin typeface="나눔고딕OTF"/>
                <a:cs typeface="나눔고딕OTF"/>
              </a:rPr>
              <a:t>루틴의 </a:t>
            </a:r>
            <a:r>
              <a:rPr sz="1450" spc="-5" dirty="0">
                <a:solidFill>
                  <a:srgbClr val="0000FF"/>
                </a:solidFill>
                <a:latin typeface="나눔고딕OTF"/>
                <a:cs typeface="나눔고딕OTF"/>
              </a:rPr>
              <a:t>지역</a:t>
            </a:r>
            <a:r>
              <a:rPr sz="1450" spc="-25" dirty="0">
                <a:solidFill>
                  <a:srgbClr val="0000FF"/>
                </a:solidFill>
                <a:latin typeface="나눔고딕OTF"/>
                <a:cs typeface="나눔고딕OTF"/>
              </a:rPr>
              <a:t> </a:t>
            </a:r>
            <a:r>
              <a:rPr sz="1450" spc="-5" dirty="0">
                <a:solidFill>
                  <a:srgbClr val="0000FF"/>
                </a:solidFill>
                <a:latin typeface="나눔고딕OTF"/>
                <a:cs typeface="나눔고딕OTF"/>
              </a:rPr>
              <a:t>변수</a:t>
            </a:r>
            <a:endParaRPr sz="14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35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인터럽트</a:t>
            </a:r>
            <a:r>
              <a:rPr sz="1700" spc="45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관련</a:t>
            </a:r>
            <a:endParaRPr sz="1700">
              <a:latin typeface="나눔고딕OTF"/>
              <a:cs typeface="나눔고딕OTF"/>
            </a:endParaRPr>
          </a:p>
          <a:p>
            <a:pPr marL="461645" lvl="1" indent="-172720">
              <a:lnSpc>
                <a:spcPct val="100000"/>
              </a:lnSpc>
              <a:spcBef>
                <a:spcPts val="1285"/>
              </a:spcBef>
              <a:buChar char="–"/>
              <a:tabLst>
                <a:tab pos="461645" algn="l"/>
              </a:tabLst>
            </a:pPr>
            <a:r>
              <a:rPr sz="1450" spc="-5" dirty="0">
                <a:latin typeface="나눔고딕OTF"/>
                <a:cs typeface="나눔고딕OTF"/>
              </a:rPr>
              <a:t>상태</a:t>
            </a:r>
            <a:r>
              <a:rPr sz="1450" spc="-90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저장</a:t>
            </a:r>
            <a:endParaRPr sz="1450">
              <a:latin typeface="나눔고딕OTF"/>
              <a:cs typeface="나눔고딕OTF"/>
            </a:endParaRPr>
          </a:p>
          <a:p>
            <a:pPr marL="461645" lvl="1" indent="-172720">
              <a:lnSpc>
                <a:spcPct val="100000"/>
              </a:lnSpc>
              <a:spcBef>
                <a:spcPts val="1215"/>
              </a:spcBef>
              <a:buChar char="–"/>
              <a:tabLst>
                <a:tab pos="461645" algn="l"/>
              </a:tabLst>
            </a:pPr>
            <a:r>
              <a:rPr sz="1450" spc="-5" dirty="0">
                <a:latin typeface="나눔고딕OTF"/>
                <a:cs typeface="나눔고딕OTF"/>
              </a:rPr>
              <a:t>반환</a:t>
            </a:r>
            <a:r>
              <a:rPr sz="1450" spc="-90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주소</a:t>
            </a:r>
            <a:endParaRPr sz="14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35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역 Polish 표기의 연산</a:t>
            </a:r>
            <a:r>
              <a:rPr sz="1700" spc="-80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수행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321" y="6426891"/>
            <a:ext cx="7087100" cy="719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49527" y="9405604"/>
            <a:ext cx="1917309" cy="6858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4907" y="6035825"/>
            <a:ext cx="4481830" cy="29978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35" dirty="0">
                <a:latin typeface="나눔고딕OTF"/>
                <a:cs typeface="나눔고딕OTF"/>
              </a:rPr>
              <a:t>역 </a:t>
            </a:r>
            <a:r>
              <a:rPr sz="1900" b="1" spc="15" dirty="0">
                <a:latin typeface="나눔고딕OTF"/>
                <a:cs typeface="나눔고딕OTF"/>
              </a:rPr>
              <a:t>Polish</a:t>
            </a:r>
            <a:r>
              <a:rPr sz="1900" b="1" spc="-25" dirty="0">
                <a:latin typeface="나눔고딕OTF"/>
                <a:cs typeface="나눔고딕OTF"/>
              </a:rPr>
              <a:t> </a:t>
            </a:r>
            <a:r>
              <a:rPr sz="1900" b="1" spc="35" dirty="0">
                <a:latin typeface="나눔고딕OTF"/>
                <a:cs typeface="나눔고딕OTF"/>
              </a:rPr>
              <a:t>표기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피연산자 뒤에</a:t>
            </a:r>
            <a:r>
              <a:rPr sz="1700" spc="-1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연산자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Post-fix</a:t>
            </a:r>
            <a:r>
              <a:rPr sz="1700" spc="-15" dirty="0">
                <a:latin typeface="나눔고딕OTF"/>
                <a:cs typeface="나눔고딕OTF"/>
              </a:rPr>
              <a:t> </a:t>
            </a:r>
            <a:r>
              <a:rPr sz="1700" spc="-5" dirty="0">
                <a:latin typeface="나눔고딕OTF"/>
                <a:cs typeface="나눔고딕OTF"/>
              </a:rPr>
              <a:t>표기법</a:t>
            </a:r>
            <a:endParaRPr sz="1700">
              <a:latin typeface="나눔고딕OTF"/>
              <a:cs typeface="나눔고딕OTF"/>
            </a:endParaRPr>
          </a:p>
          <a:p>
            <a:pPr marL="461645" lvl="1" indent="-172720">
              <a:lnSpc>
                <a:spcPct val="100000"/>
              </a:lnSpc>
              <a:spcBef>
                <a:spcPts val="1280"/>
              </a:spcBef>
              <a:buChar char="–"/>
              <a:tabLst>
                <a:tab pos="461645" algn="l"/>
              </a:tabLst>
            </a:pPr>
            <a:r>
              <a:rPr sz="1450" spc="-5" dirty="0">
                <a:latin typeface="나눔고딕OTF"/>
                <a:cs typeface="나눔고딕OTF"/>
              </a:rPr>
              <a:t>(In-fix)A * B + C * D </a:t>
            </a:r>
            <a:r>
              <a:rPr sz="1450" spc="-5" dirty="0">
                <a:latin typeface="Wingdings"/>
                <a:cs typeface="Wingdings"/>
              </a:rPr>
              <a:t></a:t>
            </a:r>
            <a:r>
              <a:rPr sz="1450" spc="-5" dirty="0">
                <a:latin typeface="Times New Roman"/>
                <a:cs typeface="Times New Roman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(post-fix) </a:t>
            </a:r>
            <a:r>
              <a:rPr sz="1450" spc="-5" dirty="0">
                <a:solidFill>
                  <a:srgbClr val="0000FF"/>
                </a:solidFill>
                <a:latin typeface="나눔고딕OTF"/>
                <a:cs typeface="나눔고딕OTF"/>
              </a:rPr>
              <a:t>A B * C D *</a:t>
            </a:r>
            <a:r>
              <a:rPr sz="1450" spc="130" dirty="0">
                <a:solidFill>
                  <a:srgbClr val="0000FF"/>
                </a:solidFill>
                <a:latin typeface="나눔고딕OTF"/>
                <a:cs typeface="나눔고딕OTF"/>
              </a:rPr>
              <a:t> </a:t>
            </a:r>
            <a:r>
              <a:rPr sz="1450" spc="-5" dirty="0">
                <a:solidFill>
                  <a:srgbClr val="0000FF"/>
                </a:solidFill>
                <a:latin typeface="나눔고딕OTF"/>
                <a:cs typeface="나눔고딕OTF"/>
              </a:rPr>
              <a:t>+</a:t>
            </a:r>
            <a:endParaRPr sz="14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355"/>
              </a:spcBef>
              <a:buSzPct val="94117"/>
              <a:buChar char="•"/>
              <a:tabLst>
                <a:tab pos="220345" algn="l"/>
              </a:tabLst>
            </a:pPr>
            <a:r>
              <a:rPr sz="1700" spc="-5" dirty="0">
                <a:latin typeface="나눔고딕OTF"/>
                <a:cs typeface="나눔고딕OTF"/>
              </a:rPr>
              <a:t>특징</a:t>
            </a:r>
            <a:endParaRPr sz="1700">
              <a:latin typeface="나눔고딕OTF"/>
              <a:cs typeface="나눔고딕OTF"/>
            </a:endParaRPr>
          </a:p>
          <a:p>
            <a:pPr marL="461645" lvl="1" indent="-172720">
              <a:lnSpc>
                <a:spcPct val="100000"/>
              </a:lnSpc>
              <a:spcBef>
                <a:spcPts val="1280"/>
              </a:spcBef>
              <a:buChar char="–"/>
              <a:tabLst>
                <a:tab pos="461645" algn="l"/>
              </a:tabLst>
            </a:pPr>
            <a:r>
              <a:rPr sz="1450" spc="-5" dirty="0">
                <a:latin typeface="나눔고딕OTF"/>
                <a:cs typeface="나눔고딕OTF"/>
              </a:rPr>
              <a:t>연산 우선 순위</a:t>
            </a:r>
            <a:r>
              <a:rPr sz="1450" spc="-10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없음</a:t>
            </a:r>
            <a:endParaRPr sz="1450">
              <a:latin typeface="나눔고딕OTF"/>
              <a:cs typeface="나눔고딕OTF"/>
            </a:endParaRPr>
          </a:p>
          <a:p>
            <a:pPr marL="461645" lvl="1" indent="-172720">
              <a:lnSpc>
                <a:spcPct val="100000"/>
              </a:lnSpc>
              <a:spcBef>
                <a:spcPts val="1225"/>
              </a:spcBef>
              <a:buChar char="–"/>
              <a:tabLst>
                <a:tab pos="461645" algn="l"/>
              </a:tabLst>
            </a:pPr>
            <a:r>
              <a:rPr sz="1450" spc="-5" dirty="0">
                <a:latin typeface="나눔고딕OTF"/>
                <a:cs typeface="나눔고딕OTF"/>
              </a:rPr>
              <a:t>효율적 연산</a:t>
            </a:r>
            <a:r>
              <a:rPr sz="1450" spc="-20" dirty="0">
                <a:latin typeface="나눔고딕OTF"/>
                <a:cs typeface="나눔고딕OTF"/>
              </a:rPr>
              <a:t> </a:t>
            </a:r>
            <a:r>
              <a:rPr sz="1450" spc="-5" dirty="0">
                <a:latin typeface="나눔고딕OTF"/>
                <a:cs typeface="나눔고딕OTF"/>
              </a:rPr>
              <a:t>처리/간단</a:t>
            </a:r>
            <a:endParaRPr sz="1450">
              <a:latin typeface="나눔고딕OTF"/>
              <a:cs typeface="나눔고딕OT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</TotalTime>
  <Words>920</Words>
  <Application>Microsoft Office PowerPoint</Application>
  <PresentationFormat>사용자 지정</PresentationFormat>
  <Paragraphs>248</Paragraphs>
  <Slides>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나눔고딕OTF</vt:lpstr>
      <vt:lpstr>나눔바른펜OTF</vt:lpstr>
      <vt:lpstr>맑은 고딕</vt:lpstr>
      <vt:lpstr>Calibri</vt:lpstr>
      <vt:lpstr>Times New Roman</vt:lpstr>
      <vt:lpstr>Wingdings</vt:lpstr>
      <vt:lpstr>Office Theme</vt:lpstr>
      <vt:lpstr>8. 중앙처리장치, CPU</vt:lpstr>
      <vt:lpstr>PowerPoint 프레젠테이션</vt:lpstr>
      <vt:lpstr>PowerPoint 프레젠테이션</vt:lpstr>
      <vt:lpstr>PowerPoint 프레젠테이션</vt:lpstr>
      <vt:lpstr>PowerPoint 프레젠테이션</vt:lpstr>
      <vt:lpstr>스택 구조</vt:lpstr>
      <vt:lpstr>PowerPoint 프레젠테이션</vt:lpstr>
      <vt:lpstr>PowerPoint 프레젠테이션</vt:lpstr>
      <vt:lpstr>PowerPoint 프레젠테이션</vt:lpstr>
      <vt:lpstr>PowerPoint 프레젠테이션</vt:lpstr>
      <vt:lpstr>명령어 형식</vt:lpstr>
      <vt:lpstr>PowerPoint 프레젠테이션</vt:lpstr>
      <vt:lpstr>PowerPoint 프레젠테이션</vt:lpstr>
      <vt:lpstr>PowerPoint 프레젠테이션</vt:lpstr>
      <vt:lpstr>어드레싱 모드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프로그램 제어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CA-08-CPU</dc:title>
  <dc:creator>joseph9</dc:creator>
  <cp:lastModifiedBy>최신호</cp:lastModifiedBy>
  <cp:revision>3</cp:revision>
  <dcterms:created xsi:type="dcterms:W3CDTF">2022-05-12T07:56:09Z</dcterms:created>
  <dcterms:modified xsi:type="dcterms:W3CDTF">2022-05-12T08:20:51Z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2020-05-18T00:00:00Z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2022-05-12T00:00:00Z</vt:filetime>
  </property>
</Properties>
</file>